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4"/>
  </p:notesMasterIdLst>
  <p:sldIdLst>
    <p:sldId id="256" r:id="rId2"/>
    <p:sldId id="334" r:id="rId3"/>
    <p:sldId id="319" r:id="rId4"/>
    <p:sldId id="336" r:id="rId5"/>
    <p:sldId id="339" r:id="rId6"/>
    <p:sldId id="337" r:id="rId7"/>
    <p:sldId id="335" r:id="rId8"/>
    <p:sldId id="310" r:id="rId9"/>
    <p:sldId id="296" r:id="rId10"/>
    <p:sldId id="305" r:id="rId11"/>
    <p:sldId id="308" r:id="rId12"/>
    <p:sldId id="313" r:id="rId13"/>
    <p:sldId id="340" r:id="rId14"/>
    <p:sldId id="341" r:id="rId15"/>
    <p:sldId id="342" r:id="rId16"/>
    <p:sldId id="343" r:id="rId17"/>
    <p:sldId id="315" r:id="rId18"/>
    <p:sldId id="320" r:id="rId19"/>
    <p:sldId id="321" r:id="rId20"/>
    <p:sldId id="322" r:id="rId21"/>
    <p:sldId id="323" r:id="rId22"/>
    <p:sldId id="325" r:id="rId23"/>
    <p:sldId id="326" r:id="rId24"/>
    <p:sldId id="330" r:id="rId25"/>
    <p:sldId id="324" r:id="rId26"/>
    <p:sldId id="327" r:id="rId27"/>
    <p:sldId id="328" r:id="rId28"/>
    <p:sldId id="329" r:id="rId29"/>
    <p:sldId id="331" r:id="rId30"/>
    <p:sldId id="338" r:id="rId31"/>
    <p:sldId id="333" r:id="rId32"/>
    <p:sldId id="303" r:id="rId3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Montserrat" pitchFamily="2" charset="0"/>
      <p:regular r:id="rId40"/>
      <p:bold r:id="rId41"/>
      <p:italic r:id="rId42"/>
      <p:boldItalic r:id="rId43"/>
    </p:embeddedFont>
    <p:embeddedFont>
      <p:font typeface="Montserrat ExtraBold" pitchFamily="2" charset="0"/>
      <p:bold r:id="rId44"/>
      <p:boldItalic r:id="rId45"/>
    </p:embeddedFont>
    <p:embeddedFont>
      <p:font typeface="Montserrat Medium" pitchFamily="2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Raleway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42D9E6-0BE1-4446-8FCD-81C3B96F087A}" v="2519" dt="2024-12-06T01:43:43.483"/>
  </p1510:revLst>
</p1510:revInfo>
</file>

<file path=ppt/tableStyles.xml><?xml version="1.0" encoding="utf-8"?>
<a:tblStyleLst xmlns:a="http://schemas.openxmlformats.org/drawingml/2006/main" def="{FAD871EF-25D4-45BE-9667-AD38D4ACADB7}">
  <a:tblStyle styleId="{FAD871EF-25D4-45BE-9667-AD38D4ACAD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A126EE0-C997-4A89-A909-1223E61229C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LIN RUN YU#" userId="63e52b07-694b-4c28-a6d7-2ccf140f137b" providerId="ADAL" clId="{CA42D9E6-0BE1-4446-8FCD-81C3B96F087A}"/>
    <pc:docChg chg="undo redo custSel addSld delSld modSld sldOrd">
      <pc:chgData name="#LIN RUN YU#" userId="63e52b07-694b-4c28-a6d7-2ccf140f137b" providerId="ADAL" clId="{CA42D9E6-0BE1-4446-8FCD-81C3B96F087A}" dt="2024-12-06T01:43:43.482" v="5028" actId="20577"/>
      <pc:docMkLst>
        <pc:docMk/>
      </pc:docMkLst>
      <pc:sldChg chg="addSp delSp modSp mod modTransition">
        <pc:chgData name="#LIN RUN YU#" userId="63e52b07-694b-4c28-a6d7-2ccf140f137b" providerId="ADAL" clId="{CA42D9E6-0BE1-4446-8FCD-81C3B96F087A}" dt="2024-12-04T19:37:39.801" v="3805"/>
        <pc:sldMkLst>
          <pc:docMk/>
          <pc:sldMk cId="0" sldId="256"/>
        </pc:sldMkLst>
        <pc:spChg chg="add del mod">
          <ac:chgData name="#LIN RUN YU#" userId="63e52b07-694b-4c28-a6d7-2ccf140f137b" providerId="ADAL" clId="{CA42D9E6-0BE1-4446-8FCD-81C3B96F087A}" dt="2024-12-04T16:37:44.309" v="2686" actId="478"/>
          <ac:spMkLst>
            <pc:docMk/>
            <pc:sldMk cId="0" sldId="256"/>
            <ac:spMk id="2" creationId="{13E13183-2373-D092-8944-CFB84CC7C0A2}"/>
          </ac:spMkLst>
        </pc:spChg>
        <pc:spChg chg="add mod">
          <ac:chgData name="#LIN RUN YU#" userId="63e52b07-694b-4c28-a6d7-2ccf140f137b" providerId="ADAL" clId="{CA42D9E6-0BE1-4446-8FCD-81C3B96F087A}" dt="2024-12-04T17:02:17.988" v="2867" actId="20577"/>
          <ac:spMkLst>
            <pc:docMk/>
            <pc:sldMk cId="0" sldId="256"/>
            <ac:spMk id="3" creationId="{23496911-A640-FE3D-6EF4-490505D0390D}"/>
          </ac:spMkLst>
        </pc:spChg>
        <pc:spChg chg="mod">
          <ac:chgData name="#LIN RUN YU#" userId="63e52b07-694b-4c28-a6d7-2ccf140f137b" providerId="ADAL" clId="{CA42D9E6-0BE1-4446-8FCD-81C3B96F087A}" dt="2024-12-04T16:37:08.630" v="2682" actId="14100"/>
          <ac:spMkLst>
            <pc:docMk/>
            <pc:sldMk cId="0" sldId="256"/>
            <ac:spMk id="4" creationId="{B146C6E3-B7B2-97F9-E0E9-1F3148E20C6D}"/>
          </ac:spMkLst>
        </pc:spChg>
        <pc:grpChg chg="mod">
          <ac:chgData name="#LIN RUN YU#" userId="63e52b07-694b-4c28-a6d7-2ccf140f137b" providerId="ADAL" clId="{CA42D9E6-0BE1-4446-8FCD-81C3B96F087A}" dt="2024-12-04T16:35:50.261" v="2680" actId="1076"/>
          <ac:grpSpMkLst>
            <pc:docMk/>
            <pc:sldMk cId="0" sldId="256"/>
            <ac:grpSpMk id="294" creationId="{00000000-0000-0000-0000-000000000000}"/>
          </ac:grpSpMkLst>
        </pc:grpChg>
      </pc:sldChg>
      <pc:sldChg chg="add del mod modShow">
        <pc:chgData name="#LIN RUN YU#" userId="63e52b07-694b-4c28-a6d7-2ccf140f137b" providerId="ADAL" clId="{CA42D9E6-0BE1-4446-8FCD-81C3B96F087A}" dt="2024-12-04T13:26:43.621" v="2338" actId="47"/>
        <pc:sldMkLst>
          <pc:docMk/>
          <pc:sldMk cId="0" sldId="261"/>
        </pc:sldMkLst>
      </pc:sldChg>
      <pc:sldChg chg="addSp delSp modSp mod modTransition modAnim">
        <pc:chgData name="#LIN RUN YU#" userId="63e52b07-694b-4c28-a6d7-2ccf140f137b" providerId="ADAL" clId="{CA42D9E6-0BE1-4446-8FCD-81C3B96F087A}" dt="2024-12-04T20:54:26.864" v="4485"/>
        <pc:sldMkLst>
          <pc:docMk/>
          <pc:sldMk cId="933388663" sldId="296"/>
        </pc:sldMkLst>
        <pc:spChg chg="mod">
          <ac:chgData name="#LIN RUN YU#" userId="63e52b07-694b-4c28-a6d7-2ccf140f137b" providerId="ADAL" clId="{CA42D9E6-0BE1-4446-8FCD-81C3B96F087A}" dt="2024-12-03T20:20:29.736" v="231" actId="6549"/>
          <ac:spMkLst>
            <pc:docMk/>
            <pc:sldMk cId="933388663" sldId="296"/>
            <ac:spMk id="2" creationId="{F1B937BE-B395-91B7-1B9A-DFBB95579279}"/>
          </ac:spMkLst>
        </pc:spChg>
        <pc:spChg chg="add del mod">
          <ac:chgData name="#LIN RUN YU#" userId="63e52b07-694b-4c28-a6d7-2ccf140f137b" providerId="ADAL" clId="{CA42D9E6-0BE1-4446-8FCD-81C3B96F087A}" dt="2024-12-04T19:51:40.369" v="3880" actId="478"/>
          <ac:spMkLst>
            <pc:docMk/>
            <pc:sldMk cId="933388663" sldId="296"/>
            <ac:spMk id="3" creationId="{D98A3CB9-71F4-CF12-8B17-079868C13409}"/>
          </ac:spMkLst>
        </pc:spChg>
        <pc:spChg chg="mod">
          <ac:chgData name="#LIN RUN YU#" userId="63e52b07-694b-4c28-a6d7-2ccf140f137b" providerId="ADAL" clId="{CA42D9E6-0BE1-4446-8FCD-81C3B96F087A}" dt="2024-12-04T19:56:01.880" v="3907" actId="207"/>
          <ac:spMkLst>
            <pc:docMk/>
            <pc:sldMk cId="933388663" sldId="296"/>
            <ac:spMk id="5" creationId="{BBF17E5C-38D9-6B5B-D407-748531AC1CC9}"/>
          </ac:spMkLst>
        </pc:spChg>
        <pc:spChg chg="mod">
          <ac:chgData name="#LIN RUN YU#" userId="63e52b07-694b-4c28-a6d7-2ccf140f137b" providerId="ADAL" clId="{CA42D9E6-0BE1-4446-8FCD-81C3B96F087A}" dt="2024-12-04T19:55:59.022" v="3906" actId="207"/>
          <ac:spMkLst>
            <pc:docMk/>
            <pc:sldMk cId="933388663" sldId="296"/>
            <ac:spMk id="6" creationId="{228F4091-E5C2-8E5C-B8BC-DC17DD5A03A0}"/>
          </ac:spMkLst>
        </pc:spChg>
        <pc:spChg chg="mod">
          <ac:chgData name="#LIN RUN YU#" userId="63e52b07-694b-4c28-a6d7-2ccf140f137b" providerId="ADAL" clId="{CA42D9E6-0BE1-4446-8FCD-81C3B96F087A}" dt="2024-12-04T19:51:20.327" v="3879" actId="1035"/>
          <ac:spMkLst>
            <pc:docMk/>
            <pc:sldMk cId="933388663" sldId="296"/>
            <ac:spMk id="7" creationId="{E0DEE9B3-A814-82CC-6121-FC1D15B1685C}"/>
          </ac:spMkLst>
        </pc:spChg>
        <pc:spChg chg="del mod">
          <ac:chgData name="#LIN RUN YU#" userId="63e52b07-694b-4c28-a6d7-2ccf140f137b" providerId="ADAL" clId="{CA42D9E6-0BE1-4446-8FCD-81C3B96F087A}" dt="2024-12-04T19:55:32.298" v="3901" actId="478"/>
          <ac:spMkLst>
            <pc:docMk/>
            <pc:sldMk cId="933388663" sldId="296"/>
            <ac:spMk id="9" creationId="{0652DEB7-0775-2E61-9C0D-6A8295B0A37E}"/>
          </ac:spMkLst>
        </pc:spChg>
        <pc:spChg chg="add del mod">
          <ac:chgData name="#LIN RUN YU#" userId="63e52b07-694b-4c28-a6d7-2ccf140f137b" providerId="ADAL" clId="{CA42D9E6-0BE1-4446-8FCD-81C3B96F087A}" dt="2024-12-04T19:51:05.979" v="3848" actId="478"/>
          <ac:spMkLst>
            <pc:docMk/>
            <pc:sldMk cId="933388663" sldId="296"/>
            <ac:spMk id="10" creationId="{FE509482-46E4-0D30-30CA-CEBA54569D49}"/>
          </ac:spMkLst>
        </pc:spChg>
        <pc:spChg chg="add del mod">
          <ac:chgData name="#LIN RUN YU#" userId="63e52b07-694b-4c28-a6d7-2ccf140f137b" providerId="ADAL" clId="{CA42D9E6-0BE1-4446-8FCD-81C3B96F087A}" dt="2024-12-04T19:51:43.477" v="3881" actId="478"/>
          <ac:spMkLst>
            <pc:docMk/>
            <pc:sldMk cId="933388663" sldId="296"/>
            <ac:spMk id="12" creationId="{5974C2A6-F008-894A-4658-BEAFA757E1B7}"/>
          </ac:spMkLst>
        </pc:spChg>
        <pc:spChg chg="add mod ord">
          <ac:chgData name="#LIN RUN YU#" userId="63e52b07-694b-4c28-a6d7-2ccf140f137b" providerId="ADAL" clId="{CA42D9E6-0BE1-4446-8FCD-81C3B96F087A}" dt="2024-12-04T19:56:35.615" v="3974" actId="1036"/>
          <ac:spMkLst>
            <pc:docMk/>
            <pc:sldMk cId="933388663" sldId="296"/>
            <ac:spMk id="13" creationId="{9C098BD5-6032-D69D-D612-A51F7DF699F1}"/>
          </ac:spMkLst>
        </pc:spChg>
      </pc:sldChg>
      <pc:sldChg chg="del">
        <pc:chgData name="#LIN RUN YU#" userId="63e52b07-694b-4c28-a6d7-2ccf140f137b" providerId="ADAL" clId="{CA42D9E6-0BE1-4446-8FCD-81C3B96F087A}" dt="2024-12-03T20:36:13.184" v="380" actId="47"/>
        <pc:sldMkLst>
          <pc:docMk/>
          <pc:sldMk cId="1379580115" sldId="299"/>
        </pc:sldMkLst>
      </pc:sldChg>
      <pc:sldChg chg="addSp delSp modSp mod modTransition delAnim modAnim">
        <pc:chgData name="#LIN RUN YU#" userId="63e52b07-694b-4c28-a6d7-2ccf140f137b" providerId="ADAL" clId="{CA42D9E6-0BE1-4446-8FCD-81C3B96F087A}" dt="2024-12-04T20:55:31.975" v="4508"/>
        <pc:sldMkLst>
          <pc:docMk/>
          <pc:sldMk cId="3094671888" sldId="303"/>
        </pc:sldMkLst>
        <pc:spChg chg="mod">
          <ac:chgData name="#LIN RUN YU#" userId="63e52b07-694b-4c28-a6d7-2ccf140f137b" providerId="ADAL" clId="{CA42D9E6-0BE1-4446-8FCD-81C3B96F087A}" dt="2024-12-04T13:28:10.592" v="2370" actId="1076"/>
          <ac:spMkLst>
            <pc:docMk/>
            <pc:sldMk cId="3094671888" sldId="303"/>
            <ac:spMk id="2" creationId="{5DDFC2F5-353B-2186-344D-9413956E1702}"/>
          </ac:spMkLst>
        </pc:spChg>
        <pc:spChg chg="del">
          <ac:chgData name="#LIN RUN YU#" userId="63e52b07-694b-4c28-a6d7-2ccf140f137b" providerId="ADAL" clId="{CA42D9E6-0BE1-4446-8FCD-81C3B96F087A}" dt="2024-12-04T13:27:09.157" v="2355" actId="478"/>
          <ac:spMkLst>
            <pc:docMk/>
            <pc:sldMk cId="3094671888" sldId="303"/>
            <ac:spMk id="4" creationId="{2BBCD576-594B-C0D5-E514-8C5BC2A65A45}"/>
          </ac:spMkLst>
        </pc:spChg>
        <pc:spChg chg="del">
          <ac:chgData name="#LIN RUN YU#" userId="63e52b07-694b-4c28-a6d7-2ccf140f137b" providerId="ADAL" clId="{CA42D9E6-0BE1-4446-8FCD-81C3B96F087A}" dt="2024-12-04T13:27:14.814" v="2357" actId="478"/>
          <ac:spMkLst>
            <pc:docMk/>
            <pc:sldMk cId="3094671888" sldId="303"/>
            <ac:spMk id="5" creationId="{CC8947BF-141A-4C88-76E1-C54F66426FCF}"/>
          </ac:spMkLst>
        </pc:spChg>
        <pc:spChg chg="add del mod">
          <ac:chgData name="#LIN RUN YU#" userId="63e52b07-694b-4c28-a6d7-2ccf140f137b" providerId="ADAL" clId="{CA42D9E6-0BE1-4446-8FCD-81C3B96F087A}" dt="2024-12-04T13:27:17.179" v="2358" actId="478"/>
          <ac:spMkLst>
            <pc:docMk/>
            <pc:sldMk cId="3094671888" sldId="303"/>
            <ac:spMk id="7" creationId="{E2A98AA9-2BC7-1FA7-9A6D-EEA06732EC83}"/>
          </ac:spMkLst>
        </pc:spChg>
        <pc:spChg chg="del">
          <ac:chgData name="#LIN RUN YU#" userId="63e52b07-694b-4c28-a6d7-2ccf140f137b" providerId="ADAL" clId="{CA42D9E6-0BE1-4446-8FCD-81C3B96F087A}" dt="2024-12-04T13:27:11.951" v="2356" actId="478"/>
          <ac:spMkLst>
            <pc:docMk/>
            <pc:sldMk cId="3094671888" sldId="303"/>
            <ac:spMk id="292" creationId="{3E4A0FA5-F8DF-8B19-E510-060A14044494}"/>
          </ac:spMkLst>
        </pc:spChg>
        <pc:picChg chg="del mod">
          <ac:chgData name="#LIN RUN YU#" userId="63e52b07-694b-4c28-a6d7-2ccf140f137b" providerId="ADAL" clId="{CA42D9E6-0BE1-4446-8FCD-81C3B96F087A}" dt="2024-12-04T13:27:51.962" v="2365" actId="478"/>
          <ac:picMkLst>
            <pc:docMk/>
            <pc:sldMk cId="3094671888" sldId="303"/>
            <ac:picMk id="3" creationId="{4A82636F-7A75-60F2-113F-753E6BC48884}"/>
          </ac:picMkLst>
        </pc:picChg>
        <pc:picChg chg="add mod">
          <ac:chgData name="#LIN RUN YU#" userId="63e52b07-694b-4c28-a6d7-2ccf140f137b" providerId="ADAL" clId="{CA42D9E6-0BE1-4446-8FCD-81C3B96F087A}" dt="2024-12-04T13:28:13.523" v="2371" actId="1076"/>
          <ac:picMkLst>
            <pc:docMk/>
            <pc:sldMk cId="3094671888" sldId="303"/>
            <ac:picMk id="8" creationId="{F84E3262-8A0B-856A-5D15-55E70FD3148B}"/>
          </ac:picMkLst>
        </pc:picChg>
      </pc:sldChg>
      <pc:sldChg chg="addSp delSp modSp mod modTransition delAnim modAnim">
        <pc:chgData name="#LIN RUN YU#" userId="63e52b07-694b-4c28-a6d7-2ccf140f137b" providerId="ADAL" clId="{CA42D9E6-0BE1-4446-8FCD-81C3B96F087A}" dt="2024-12-05T11:51:25.084" v="4608"/>
        <pc:sldMkLst>
          <pc:docMk/>
          <pc:sldMk cId="920774564" sldId="305"/>
        </pc:sldMkLst>
        <pc:spChg chg="add mod">
          <ac:chgData name="#LIN RUN YU#" userId="63e52b07-694b-4c28-a6d7-2ccf140f137b" providerId="ADAL" clId="{CA42D9E6-0BE1-4446-8FCD-81C3B96F087A}" dt="2024-12-04T19:51:55.013" v="3882"/>
          <ac:spMkLst>
            <pc:docMk/>
            <pc:sldMk cId="920774564" sldId="305"/>
            <ac:spMk id="2" creationId="{203C9118-3760-75E3-5569-FF4D13041821}"/>
          </ac:spMkLst>
        </pc:spChg>
        <pc:spChg chg="add mod">
          <ac:chgData name="#LIN RUN YU#" userId="63e52b07-694b-4c28-a6d7-2ccf140f137b" providerId="ADAL" clId="{CA42D9E6-0BE1-4446-8FCD-81C3B96F087A}" dt="2024-12-05T11:51:07.764" v="4606" actId="14100"/>
          <ac:spMkLst>
            <pc:docMk/>
            <pc:sldMk cId="920774564" sldId="305"/>
            <ac:spMk id="2" creationId="{2AEA3F57-443D-1354-64B2-A1A186C937F5}"/>
          </ac:spMkLst>
        </pc:spChg>
        <pc:spChg chg="add mod">
          <ac:chgData name="#LIN RUN YU#" userId="63e52b07-694b-4c28-a6d7-2ccf140f137b" providerId="ADAL" clId="{CA42D9E6-0BE1-4446-8FCD-81C3B96F087A}" dt="2024-12-04T19:52:04.285" v="3883"/>
          <ac:spMkLst>
            <pc:docMk/>
            <pc:sldMk cId="920774564" sldId="305"/>
            <ac:spMk id="3" creationId="{1C5008A2-9CE3-464D-56BB-B35C528BA4A1}"/>
          </ac:spMkLst>
        </pc:spChg>
        <pc:spChg chg="mod">
          <ac:chgData name="#LIN RUN YU#" userId="63e52b07-694b-4c28-a6d7-2ccf140f137b" providerId="ADAL" clId="{CA42D9E6-0BE1-4446-8FCD-81C3B96F087A}" dt="2024-12-04T20:10:51.330" v="4100" actId="1076"/>
          <ac:spMkLst>
            <pc:docMk/>
            <pc:sldMk cId="920774564" sldId="305"/>
            <ac:spMk id="5" creationId="{7D6971B9-7B47-FFEE-EA5B-DA8983D2A0E9}"/>
          </ac:spMkLst>
        </pc:spChg>
        <pc:spChg chg="del">
          <ac:chgData name="#LIN RUN YU#" userId="63e52b07-694b-4c28-a6d7-2ccf140f137b" providerId="ADAL" clId="{CA42D9E6-0BE1-4446-8FCD-81C3B96F087A}" dt="2024-12-04T19:52:19.057" v="3884" actId="478"/>
          <ac:spMkLst>
            <pc:docMk/>
            <pc:sldMk cId="920774564" sldId="305"/>
            <ac:spMk id="6" creationId="{7168A20A-E92F-5D96-86BB-3AD164A57BE7}"/>
          </ac:spMkLst>
        </pc:spChg>
        <pc:spChg chg="del">
          <ac:chgData name="#LIN RUN YU#" userId="63e52b07-694b-4c28-a6d7-2ccf140f137b" providerId="ADAL" clId="{CA42D9E6-0BE1-4446-8FCD-81C3B96F087A}" dt="2024-12-04T19:52:19.057" v="3884" actId="478"/>
          <ac:spMkLst>
            <pc:docMk/>
            <pc:sldMk cId="920774564" sldId="305"/>
            <ac:spMk id="7" creationId="{47C6CFB5-A1D6-E7DC-4763-C06D29B49095}"/>
          </ac:spMkLst>
        </pc:spChg>
        <pc:spChg chg="del">
          <ac:chgData name="#LIN RUN YU#" userId="63e52b07-694b-4c28-a6d7-2ccf140f137b" providerId="ADAL" clId="{CA42D9E6-0BE1-4446-8FCD-81C3B96F087A}" dt="2024-12-04T19:52:19.057" v="3884" actId="478"/>
          <ac:spMkLst>
            <pc:docMk/>
            <pc:sldMk cId="920774564" sldId="305"/>
            <ac:spMk id="8" creationId="{A452FAB6-B0B7-5DCB-7C14-A59AB4EA4236}"/>
          </ac:spMkLst>
        </pc:spChg>
        <pc:spChg chg="del">
          <ac:chgData name="#LIN RUN YU#" userId="63e52b07-694b-4c28-a6d7-2ccf140f137b" providerId="ADAL" clId="{CA42D9E6-0BE1-4446-8FCD-81C3B96F087A}" dt="2024-12-04T19:52:19.057" v="3884" actId="478"/>
          <ac:spMkLst>
            <pc:docMk/>
            <pc:sldMk cId="920774564" sldId="305"/>
            <ac:spMk id="9" creationId="{FF6B160B-8DFC-E7A3-AEEB-97C42489DE2B}"/>
          </ac:spMkLst>
        </pc:spChg>
        <pc:spChg chg="add mod">
          <ac:chgData name="#LIN RUN YU#" userId="63e52b07-694b-4c28-a6d7-2ccf140f137b" providerId="ADAL" clId="{CA42D9E6-0BE1-4446-8FCD-81C3B96F087A}" dt="2024-12-04T19:52:04.285" v="3883"/>
          <ac:spMkLst>
            <pc:docMk/>
            <pc:sldMk cId="920774564" sldId="305"/>
            <ac:spMk id="10" creationId="{B167360C-E28D-91E3-9E2E-06BB024B5DDB}"/>
          </ac:spMkLst>
        </pc:spChg>
        <pc:spChg chg="add mod">
          <ac:chgData name="#LIN RUN YU#" userId="63e52b07-694b-4c28-a6d7-2ccf140f137b" providerId="ADAL" clId="{CA42D9E6-0BE1-4446-8FCD-81C3B96F087A}" dt="2024-12-04T19:52:04.285" v="3883"/>
          <ac:spMkLst>
            <pc:docMk/>
            <pc:sldMk cId="920774564" sldId="305"/>
            <ac:spMk id="11" creationId="{9A1583BD-A607-BA9B-0AE3-252F185D62DF}"/>
          </ac:spMkLst>
        </pc:spChg>
        <pc:spChg chg="add mod">
          <ac:chgData name="#LIN RUN YU#" userId="63e52b07-694b-4c28-a6d7-2ccf140f137b" providerId="ADAL" clId="{CA42D9E6-0BE1-4446-8FCD-81C3B96F087A}" dt="2024-12-04T19:52:04.285" v="3883"/>
          <ac:spMkLst>
            <pc:docMk/>
            <pc:sldMk cId="920774564" sldId="305"/>
            <ac:spMk id="12" creationId="{CEE75A4D-BAF4-99FE-9971-364B48858278}"/>
          </ac:spMkLst>
        </pc:spChg>
        <pc:spChg chg="add del mod">
          <ac:chgData name="#LIN RUN YU#" userId="63e52b07-694b-4c28-a6d7-2ccf140f137b" providerId="ADAL" clId="{CA42D9E6-0BE1-4446-8FCD-81C3B96F087A}" dt="2024-12-04T19:54:13.070" v="3894" actId="478"/>
          <ac:spMkLst>
            <pc:docMk/>
            <pc:sldMk cId="920774564" sldId="305"/>
            <ac:spMk id="13" creationId="{93C3FAC6-1B25-395E-1B3C-193C57F61C54}"/>
          </ac:spMkLst>
        </pc:spChg>
        <pc:spChg chg="add mod">
          <ac:chgData name="#LIN RUN YU#" userId="63e52b07-694b-4c28-a6d7-2ccf140f137b" providerId="ADAL" clId="{CA42D9E6-0BE1-4446-8FCD-81C3B96F087A}" dt="2024-12-04T19:54:45.837" v="3900" actId="207"/>
          <ac:spMkLst>
            <pc:docMk/>
            <pc:sldMk cId="920774564" sldId="305"/>
            <ac:spMk id="14" creationId="{B01E39DF-ACB6-C147-5381-DEFD081ADE77}"/>
          </ac:spMkLst>
        </pc:spChg>
        <pc:spChg chg="add mod">
          <ac:chgData name="#LIN RUN YU#" userId="63e52b07-694b-4c28-a6d7-2ccf140f137b" providerId="ADAL" clId="{CA42D9E6-0BE1-4446-8FCD-81C3B96F087A}" dt="2024-12-04T19:55:54.620" v="3905" actId="207"/>
          <ac:spMkLst>
            <pc:docMk/>
            <pc:sldMk cId="920774564" sldId="305"/>
            <ac:spMk id="15" creationId="{B80A2AC9-AEFA-AD3D-BDDA-4FE430907F3B}"/>
          </ac:spMkLst>
        </pc:spChg>
        <pc:spChg chg="add mod">
          <ac:chgData name="#LIN RUN YU#" userId="63e52b07-694b-4c28-a6d7-2ccf140f137b" providerId="ADAL" clId="{CA42D9E6-0BE1-4446-8FCD-81C3B96F087A}" dt="2024-12-04T19:55:50.884" v="3904" actId="207"/>
          <ac:spMkLst>
            <pc:docMk/>
            <pc:sldMk cId="920774564" sldId="305"/>
            <ac:spMk id="16" creationId="{9B51EE64-8437-4A92-80C8-BA921A219813}"/>
          </ac:spMkLst>
        </pc:spChg>
        <pc:spChg chg="add del mod ord">
          <ac:chgData name="#LIN RUN YU#" userId="63e52b07-694b-4c28-a6d7-2ccf140f137b" providerId="ADAL" clId="{CA42D9E6-0BE1-4446-8FCD-81C3B96F087A}" dt="2024-12-04T19:55:37.304" v="3902" actId="478"/>
          <ac:spMkLst>
            <pc:docMk/>
            <pc:sldMk cId="920774564" sldId="305"/>
            <ac:spMk id="17" creationId="{AD7419E6-9216-FBF8-C29A-617A349CA089}"/>
          </ac:spMkLst>
        </pc:spChg>
        <pc:spChg chg="add mod ord">
          <ac:chgData name="#LIN RUN YU#" userId="63e52b07-694b-4c28-a6d7-2ccf140f137b" providerId="ADAL" clId="{CA42D9E6-0BE1-4446-8FCD-81C3B96F087A}" dt="2024-12-04T19:56:53.329" v="3977" actId="12788"/>
          <ac:spMkLst>
            <pc:docMk/>
            <pc:sldMk cId="920774564" sldId="305"/>
            <ac:spMk id="18" creationId="{F69B566A-532D-5F73-B065-ACAF65DE8DBD}"/>
          </ac:spMkLst>
        </pc:spChg>
        <pc:spChg chg="add mod">
          <ac:chgData name="#LIN RUN YU#" userId="63e52b07-694b-4c28-a6d7-2ccf140f137b" providerId="ADAL" clId="{CA42D9E6-0BE1-4446-8FCD-81C3B96F087A}" dt="2024-12-04T20:15:40.851" v="4165" actId="2085"/>
          <ac:spMkLst>
            <pc:docMk/>
            <pc:sldMk cId="920774564" sldId="305"/>
            <ac:spMk id="21" creationId="{B240FEE2-0C91-9B61-A0A1-5372014C6E1E}"/>
          </ac:spMkLst>
        </pc:spChg>
        <pc:spChg chg="add mod">
          <ac:chgData name="#LIN RUN YU#" userId="63e52b07-694b-4c28-a6d7-2ccf140f137b" providerId="ADAL" clId="{CA42D9E6-0BE1-4446-8FCD-81C3B96F087A}" dt="2024-12-04T20:12:17.464" v="4118" actId="20577"/>
          <ac:spMkLst>
            <pc:docMk/>
            <pc:sldMk cId="920774564" sldId="305"/>
            <ac:spMk id="22" creationId="{5443C10D-A115-B006-71AF-64B88853A857}"/>
          </ac:spMkLst>
        </pc:spChg>
        <pc:spChg chg="add mod">
          <ac:chgData name="#LIN RUN YU#" userId="63e52b07-694b-4c28-a6d7-2ccf140f137b" providerId="ADAL" clId="{CA42D9E6-0BE1-4446-8FCD-81C3B96F087A}" dt="2024-12-04T20:15:58.432" v="4168" actId="2085"/>
          <ac:spMkLst>
            <pc:docMk/>
            <pc:sldMk cId="920774564" sldId="305"/>
            <ac:spMk id="25" creationId="{BEFE6310-AFCD-CC92-BFB1-8BFD3D6C3F82}"/>
          </ac:spMkLst>
        </pc:spChg>
        <pc:spChg chg="add mod">
          <ac:chgData name="#LIN RUN YU#" userId="63e52b07-694b-4c28-a6d7-2ccf140f137b" providerId="ADAL" clId="{CA42D9E6-0BE1-4446-8FCD-81C3B96F087A}" dt="2024-12-04T20:14:36.011" v="4160" actId="313"/>
          <ac:spMkLst>
            <pc:docMk/>
            <pc:sldMk cId="920774564" sldId="305"/>
            <ac:spMk id="26" creationId="{764C66D6-09BB-CC5A-7496-60D786DE2464}"/>
          </ac:spMkLst>
        </pc:spChg>
        <pc:spChg chg="add mod">
          <ac:chgData name="#LIN RUN YU#" userId="63e52b07-694b-4c28-a6d7-2ccf140f137b" providerId="ADAL" clId="{CA42D9E6-0BE1-4446-8FCD-81C3B96F087A}" dt="2024-12-04T20:15:52.253" v="4167" actId="2085"/>
          <ac:spMkLst>
            <pc:docMk/>
            <pc:sldMk cId="920774564" sldId="305"/>
            <ac:spMk id="29" creationId="{684E170A-E415-CFB8-C64A-828929B045B8}"/>
          </ac:spMkLst>
        </pc:spChg>
        <pc:spChg chg="add mod">
          <ac:chgData name="#LIN RUN YU#" userId="63e52b07-694b-4c28-a6d7-2ccf140f137b" providerId="ADAL" clId="{CA42D9E6-0BE1-4446-8FCD-81C3B96F087A}" dt="2024-12-04T20:15:11.735" v="4162" actId="14100"/>
          <ac:spMkLst>
            <pc:docMk/>
            <pc:sldMk cId="920774564" sldId="305"/>
            <ac:spMk id="30" creationId="{7E9E12B9-1235-A717-03F1-C1589AD4A72A}"/>
          </ac:spMkLst>
        </pc:spChg>
        <pc:spChg chg="add mod">
          <ac:chgData name="#LIN RUN YU#" userId="63e52b07-694b-4c28-a6d7-2ccf140f137b" providerId="ADAL" clId="{CA42D9E6-0BE1-4446-8FCD-81C3B96F087A}" dt="2024-12-04T20:15:44.977" v="4166" actId="2085"/>
          <ac:spMkLst>
            <pc:docMk/>
            <pc:sldMk cId="920774564" sldId="305"/>
            <ac:spMk id="31" creationId="{73309950-2307-90FA-3C32-70512793E280}"/>
          </ac:spMkLst>
        </pc:spChg>
        <pc:spChg chg="add mod">
          <ac:chgData name="#LIN RUN YU#" userId="63e52b07-694b-4c28-a6d7-2ccf140f137b" providerId="ADAL" clId="{CA42D9E6-0BE1-4446-8FCD-81C3B96F087A}" dt="2024-12-04T20:14:31.759" v="4159" actId="20577"/>
          <ac:spMkLst>
            <pc:docMk/>
            <pc:sldMk cId="920774564" sldId="305"/>
            <ac:spMk id="32" creationId="{13565974-3190-234B-3275-EBCBE667CBBE}"/>
          </ac:spMkLst>
        </pc:spChg>
        <pc:graphicFrameChg chg="del">
          <ac:chgData name="#LIN RUN YU#" userId="63e52b07-694b-4c28-a6d7-2ccf140f137b" providerId="ADAL" clId="{CA42D9E6-0BE1-4446-8FCD-81C3B96F087A}" dt="2024-12-04T20:08:33.437" v="4077" actId="478"/>
          <ac:graphicFrameMkLst>
            <pc:docMk/>
            <pc:sldMk cId="920774564" sldId="305"/>
            <ac:graphicFrameMk id="4" creationId="{F152B97A-B028-156C-3D7F-37B769185BD8}"/>
          </ac:graphicFrameMkLst>
        </pc:graphicFrameChg>
        <pc:picChg chg="add mod">
          <ac:chgData name="#LIN RUN YU#" userId="63e52b07-694b-4c28-a6d7-2ccf140f137b" providerId="ADAL" clId="{CA42D9E6-0BE1-4446-8FCD-81C3B96F087A}" dt="2024-12-04T20:10:56.072" v="4101" actId="1076"/>
          <ac:picMkLst>
            <pc:docMk/>
            <pc:sldMk cId="920774564" sldId="305"/>
            <ac:picMk id="20" creationId="{41B38B22-AA0B-C3A6-366D-EFA2C8E8E6DC}"/>
          </ac:picMkLst>
        </pc:picChg>
        <pc:picChg chg="add mod">
          <ac:chgData name="#LIN RUN YU#" userId="63e52b07-694b-4c28-a6d7-2ccf140f137b" providerId="ADAL" clId="{CA42D9E6-0BE1-4446-8FCD-81C3B96F087A}" dt="2024-12-04T20:12:29.076" v="4126" actId="1076"/>
          <ac:picMkLst>
            <pc:docMk/>
            <pc:sldMk cId="920774564" sldId="305"/>
            <ac:picMk id="23" creationId="{67F32A49-85E2-5227-1324-3384352DE133}"/>
          </ac:picMkLst>
        </pc:picChg>
        <pc:picChg chg="add mod">
          <ac:chgData name="#LIN RUN YU#" userId="63e52b07-694b-4c28-a6d7-2ccf140f137b" providerId="ADAL" clId="{CA42D9E6-0BE1-4446-8FCD-81C3B96F087A}" dt="2024-12-04T20:12:10.375" v="4112" actId="1076"/>
          <ac:picMkLst>
            <pc:docMk/>
            <pc:sldMk cId="920774564" sldId="305"/>
            <ac:picMk id="24" creationId="{484CC47A-107E-770B-5748-EEADA91DEE06}"/>
          </ac:picMkLst>
        </pc:picChg>
        <pc:picChg chg="add mod">
          <ac:chgData name="#LIN RUN YU#" userId="63e52b07-694b-4c28-a6d7-2ccf140f137b" providerId="ADAL" clId="{CA42D9E6-0BE1-4446-8FCD-81C3B96F087A}" dt="2024-12-04T20:12:44.904" v="4128" actId="1076"/>
          <ac:picMkLst>
            <pc:docMk/>
            <pc:sldMk cId="920774564" sldId="305"/>
            <ac:picMk id="27" creationId="{9DB879D9-C8D6-AA1C-1745-F71D6B851D73}"/>
          </ac:picMkLst>
        </pc:picChg>
        <pc:picChg chg="add mod">
          <ac:chgData name="#LIN RUN YU#" userId="63e52b07-694b-4c28-a6d7-2ccf140f137b" providerId="ADAL" clId="{CA42D9E6-0BE1-4446-8FCD-81C3B96F087A}" dt="2024-12-04T20:12:12.176" v="4113"/>
          <ac:picMkLst>
            <pc:docMk/>
            <pc:sldMk cId="920774564" sldId="305"/>
            <ac:picMk id="28" creationId="{4179848A-101C-842A-DB27-87EE8E779D89}"/>
          </ac:picMkLst>
        </pc:picChg>
        <pc:picChg chg="add mod">
          <ac:chgData name="#LIN RUN YU#" userId="63e52b07-694b-4c28-a6d7-2ccf140f137b" providerId="ADAL" clId="{CA42D9E6-0BE1-4446-8FCD-81C3B96F087A}" dt="2024-12-04T20:11:48.262" v="4110" actId="1076"/>
          <ac:picMkLst>
            <pc:docMk/>
            <pc:sldMk cId="920774564" sldId="305"/>
            <ac:picMk id="1026" creationId="{04845F56-5CED-03B5-76C8-5636A00D94A4}"/>
          </ac:picMkLst>
        </pc:picChg>
      </pc:sldChg>
      <pc:sldChg chg="addSp delSp modSp del mod ord addAnim delAnim modAnim">
        <pc:chgData name="#LIN RUN YU#" userId="63e52b07-694b-4c28-a6d7-2ccf140f137b" providerId="ADAL" clId="{CA42D9E6-0BE1-4446-8FCD-81C3B96F087A}" dt="2024-12-04T19:18:07.433" v="3711" actId="47"/>
        <pc:sldMkLst>
          <pc:docMk/>
          <pc:sldMk cId="936642411" sldId="306"/>
        </pc:sldMkLst>
        <pc:spChg chg="add mod">
          <ac:chgData name="#LIN RUN YU#" userId="63e52b07-694b-4c28-a6d7-2ccf140f137b" providerId="ADAL" clId="{CA42D9E6-0BE1-4446-8FCD-81C3B96F087A}" dt="2024-12-04T19:16:35.490" v="3655"/>
          <ac:spMkLst>
            <pc:docMk/>
            <pc:sldMk cId="936642411" sldId="306"/>
            <ac:spMk id="2" creationId="{9097015B-D602-A6B9-3556-9C0DC58910CC}"/>
          </ac:spMkLst>
        </pc:spChg>
        <pc:spChg chg="add mod">
          <ac:chgData name="#LIN RUN YU#" userId="63e52b07-694b-4c28-a6d7-2ccf140f137b" providerId="ADAL" clId="{CA42D9E6-0BE1-4446-8FCD-81C3B96F087A}" dt="2024-12-04T19:17:28.285" v="3697"/>
          <ac:spMkLst>
            <pc:docMk/>
            <pc:sldMk cId="936642411" sldId="306"/>
            <ac:spMk id="4" creationId="{7334946D-6BDA-5B9E-88BB-F0A9CA052FE1}"/>
          </ac:spMkLst>
        </pc:spChg>
        <pc:spChg chg="mod">
          <ac:chgData name="#LIN RUN YU#" userId="63e52b07-694b-4c28-a6d7-2ccf140f137b" providerId="ADAL" clId="{CA42D9E6-0BE1-4446-8FCD-81C3B96F087A}" dt="2024-12-04T19:17:26.108" v="3696" actId="21"/>
          <ac:spMkLst>
            <pc:docMk/>
            <pc:sldMk cId="936642411" sldId="306"/>
            <ac:spMk id="24" creationId="{8435B983-1206-D334-4C5C-E2E125EC51DB}"/>
          </ac:spMkLst>
        </pc:spChg>
        <pc:spChg chg="add del">
          <ac:chgData name="#LIN RUN YU#" userId="63e52b07-694b-4c28-a6d7-2ccf140f137b" providerId="ADAL" clId="{CA42D9E6-0BE1-4446-8FCD-81C3B96F087A}" dt="2024-12-04T19:17:33.760" v="3699" actId="478"/>
          <ac:spMkLst>
            <pc:docMk/>
            <pc:sldMk cId="936642411" sldId="306"/>
            <ac:spMk id="28" creationId="{7FF8CD9A-8060-EA19-A826-4CB2EA8B4262}"/>
          </ac:spMkLst>
        </pc:spChg>
        <pc:spChg chg="del mod">
          <ac:chgData name="#LIN RUN YU#" userId="63e52b07-694b-4c28-a6d7-2ccf140f137b" providerId="ADAL" clId="{CA42D9E6-0BE1-4446-8FCD-81C3B96F087A}" dt="2024-12-04T19:15:35.733" v="3640" actId="478"/>
          <ac:spMkLst>
            <pc:docMk/>
            <pc:sldMk cId="936642411" sldId="306"/>
            <ac:spMk id="29" creationId="{B137C25D-DD77-4E08-A714-924BBFD8250D}"/>
          </ac:spMkLst>
        </pc:spChg>
        <pc:grpChg chg="add del mod">
          <ac:chgData name="#LIN RUN YU#" userId="63e52b07-694b-4c28-a6d7-2ccf140f137b" providerId="ADAL" clId="{CA42D9E6-0BE1-4446-8FCD-81C3B96F087A}" dt="2024-12-04T19:17:38.178" v="3701" actId="165"/>
          <ac:grpSpMkLst>
            <pc:docMk/>
            <pc:sldMk cId="936642411" sldId="306"/>
            <ac:grpSpMk id="27" creationId="{9165D7FA-9EAC-96B6-7A9D-E38C01DBF5C2}"/>
          </ac:grpSpMkLst>
        </pc:grpChg>
        <pc:picChg chg="del mod">
          <ac:chgData name="#LIN RUN YU#" userId="63e52b07-694b-4c28-a6d7-2ccf140f137b" providerId="ADAL" clId="{CA42D9E6-0BE1-4446-8FCD-81C3B96F087A}" dt="2024-12-04T19:17:29.985" v="3698" actId="478"/>
          <ac:picMkLst>
            <pc:docMk/>
            <pc:sldMk cId="936642411" sldId="306"/>
            <ac:picMk id="26" creationId="{76ADBB73-9B58-F856-A24A-BDE09E8CB083}"/>
          </ac:picMkLst>
        </pc:picChg>
        <pc:picChg chg="mod topLvl">
          <ac:chgData name="#LIN RUN YU#" userId="63e52b07-694b-4c28-a6d7-2ccf140f137b" providerId="ADAL" clId="{CA42D9E6-0BE1-4446-8FCD-81C3B96F087A}" dt="2024-12-04T19:17:59.973" v="3710" actId="1076"/>
          <ac:picMkLst>
            <pc:docMk/>
            <pc:sldMk cId="936642411" sldId="306"/>
            <ac:picMk id="1026" creationId="{A76144BC-D483-9452-C2BF-0F62661D33F2}"/>
          </ac:picMkLst>
        </pc:picChg>
        <pc:picChg chg="mod topLvl">
          <ac:chgData name="#LIN RUN YU#" userId="63e52b07-694b-4c28-a6d7-2ccf140f137b" providerId="ADAL" clId="{CA42D9E6-0BE1-4446-8FCD-81C3B96F087A}" dt="2024-12-04T19:17:48.160" v="3706" actId="1076"/>
          <ac:picMkLst>
            <pc:docMk/>
            <pc:sldMk cId="936642411" sldId="306"/>
            <ac:picMk id="1028" creationId="{30A322DB-46CB-1145-ACC8-1017D577C73D}"/>
          </ac:picMkLst>
        </pc:picChg>
        <pc:picChg chg="mod topLvl">
          <ac:chgData name="#LIN RUN YU#" userId="63e52b07-694b-4c28-a6d7-2ccf140f137b" providerId="ADAL" clId="{CA42D9E6-0BE1-4446-8FCD-81C3B96F087A}" dt="2024-12-04T19:17:52.083" v="3708" actId="1076"/>
          <ac:picMkLst>
            <pc:docMk/>
            <pc:sldMk cId="936642411" sldId="306"/>
            <ac:picMk id="1030" creationId="{96E7DBB1-2C35-1990-6F58-C7EB423577CF}"/>
          </ac:picMkLst>
        </pc:picChg>
        <pc:picChg chg="mod topLvl">
          <ac:chgData name="#LIN RUN YU#" userId="63e52b07-694b-4c28-a6d7-2ccf140f137b" providerId="ADAL" clId="{CA42D9E6-0BE1-4446-8FCD-81C3B96F087A}" dt="2024-12-04T19:17:55.526" v="3709" actId="1076"/>
          <ac:picMkLst>
            <pc:docMk/>
            <pc:sldMk cId="936642411" sldId="306"/>
            <ac:picMk id="1032" creationId="{F685EBAB-9569-0174-CEB2-3D6C5AB16BC1}"/>
          </ac:picMkLst>
        </pc:picChg>
      </pc:sldChg>
      <pc:sldChg chg="addSp delSp modSp mod modTransition modAnim">
        <pc:chgData name="#LIN RUN YU#" userId="63e52b07-694b-4c28-a6d7-2ccf140f137b" providerId="ADAL" clId="{CA42D9E6-0BE1-4446-8FCD-81C3B96F087A}" dt="2024-12-05T11:51:36.358" v="4639" actId="1035"/>
        <pc:sldMkLst>
          <pc:docMk/>
          <pc:sldMk cId="1317582741" sldId="308"/>
        </pc:sldMkLst>
        <pc:spChg chg="add del mod">
          <ac:chgData name="#LIN RUN YU#" userId="63e52b07-694b-4c28-a6d7-2ccf140f137b" providerId="ADAL" clId="{CA42D9E6-0BE1-4446-8FCD-81C3B96F087A}" dt="2024-12-04T19:53:59.115" v="3891" actId="478"/>
          <ac:spMkLst>
            <pc:docMk/>
            <pc:sldMk cId="1317582741" sldId="308"/>
            <ac:spMk id="2" creationId="{679D303B-88BE-9F42-E103-504D5F66D173}"/>
          </ac:spMkLst>
        </pc:spChg>
        <pc:spChg chg="add mod">
          <ac:chgData name="#LIN RUN YU#" userId="63e52b07-694b-4c28-a6d7-2ccf140f137b" providerId="ADAL" clId="{CA42D9E6-0BE1-4446-8FCD-81C3B96F087A}" dt="2024-12-04T19:54:03.231" v="3892" actId="207"/>
          <ac:spMkLst>
            <pc:docMk/>
            <pc:sldMk cId="1317582741" sldId="308"/>
            <ac:spMk id="5" creationId="{E75B77D3-B84B-024C-B02B-C7B3CB1B62B1}"/>
          </ac:spMkLst>
        </pc:spChg>
        <pc:spChg chg="del">
          <ac:chgData name="#LIN RUN YU#" userId="63e52b07-694b-4c28-a6d7-2ccf140f137b" providerId="ADAL" clId="{CA42D9E6-0BE1-4446-8FCD-81C3B96F087A}" dt="2024-12-04T19:52:25.005" v="3885" actId="478"/>
          <ac:spMkLst>
            <pc:docMk/>
            <pc:sldMk cId="1317582741" sldId="308"/>
            <ac:spMk id="6" creationId="{441F08E7-27BC-3A9E-E4E9-4687BAF81D77}"/>
          </ac:spMkLst>
        </pc:spChg>
        <pc:spChg chg="del">
          <ac:chgData name="#LIN RUN YU#" userId="63e52b07-694b-4c28-a6d7-2ccf140f137b" providerId="ADAL" clId="{CA42D9E6-0BE1-4446-8FCD-81C3B96F087A}" dt="2024-12-04T19:52:25.005" v="3885" actId="478"/>
          <ac:spMkLst>
            <pc:docMk/>
            <pc:sldMk cId="1317582741" sldId="308"/>
            <ac:spMk id="7" creationId="{EA6A1454-45BA-F86F-BCC2-4E1476F0748C}"/>
          </ac:spMkLst>
        </pc:spChg>
        <pc:spChg chg="del">
          <ac:chgData name="#LIN RUN YU#" userId="63e52b07-694b-4c28-a6d7-2ccf140f137b" providerId="ADAL" clId="{CA42D9E6-0BE1-4446-8FCD-81C3B96F087A}" dt="2024-12-04T19:52:25.005" v="3885" actId="478"/>
          <ac:spMkLst>
            <pc:docMk/>
            <pc:sldMk cId="1317582741" sldId="308"/>
            <ac:spMk id="8" creationId="{747EA56E-64F1-840D-5771-0122DDFAEC36}"/>
          </ac:spMkLst>
        </pc:spChg>
        <pc:spChg chg="del">
          <ac:chgData name="#LIN RUN YU#" userId="63e52b07-694b-4c28-a6d7-2ccf140f137b" providerId="ADAL" clId="{CA42D9E6-0BE1-4446-8FCD-81C3B96F087A}" dt="2024-12-04T19:52:25.005" v="3885" actId="478"/>
          <ac:spMkLst>
            <pc:docMk/>
            <pc:sldMk cId="1317582741" sldId="308"/>
            <ac:spMk id="9" creationId="{1C1FF922-1701-D5A7-E9EC-DB8673F61936}"/>
          </ac:spMkLst>
        </pc:spChg>
        <pc:spChg chg="add mod">
          <ac:chgData name="#LIN RUN YU#" userId="63e52b07-694b-4c28-a6d7-2ccf140f137b" providerId="ADAL" clId="{CA42D9E6-0BE1-4446-8FCD-81C3B96F087A}" dt="2024-12-04T19:52:34.214" v="3887"/>
          <ac:spMkLst>
            <pc:docMk/>
            <pc:sldMk cId="1317582741" sldId="308"/>
            <ac:spMk id="10" creationId="{0BEC6018-304F-316B-0E48-EA29579A0CFA}"/>
          </ac:spMkLst>
        </pc:spChg>
        <pc:spChg chg="add mod">
          <ac:chgData name="#LIN RUN YU#" userId="63e52b07-694b-4c28-a6d7-2ccf140f137b" providerId="ADAL" clId="{CA42D9E6-0BE1-4446-8FCD-81C3B96F087A}" dt="2024-12-04T19:55:46.837" v="3903" actId="207"/>
          <ac:spMkLst>
            <pc:docMk/>
            <pc:sldMk cId="1317582741" sldId="308"/>
            <ac:spMk id="11" creationId="{74220358-8901-3240-7A0E-7753509EB39D}"/>
          </ac:spMkLst>
        </pc:spChg>
        <pc:spChg chg="add mod ord">
          <ac:chgData name="#LIN RUN YU#" userId="63e52b07-694b-4c28-a6d7-2ccf140f137b" providerId="ADAL" clId="{CA42D9E6-0BE1-4446-8FCD-81C3B96F087A}" dt="2024-12-04T19:57:16.789" v="3980" actId="1076"/>
          <ac:spMkLst>
            <pc:docMk/>
            <pc:sldMk cId="1317582741" sldId="308"/>
            <ac:spMk id="12" creationId="{0112EA55-D402-A1B9-9D1E-1105840B2EC9}"/>
          </ac:spMkLst>
        </pc:spChg>
        <pc:spChg chg="mod">
          <ac:chgData name="#LIN RUN YU#" userId="63e52b07-694b-4c28-a6d7-2ccf140f137b" providerId="ADAL" clId="{CA42D9E6-0BE1-4446-8FCD-81C3B96F087A}" dt="2024-12-05T11:51:36.358" v="4639" actId="1035"/>
          <ac:spMkLst>
            <pc:docMk/>
            <pc:sldMk cId="1317582741" sldId="308"/>
            <ac:spMk id="360" creationId="{927A87BC-47BC-FE01-C08F-C13E2B9DFE08}"/>
          </ac:spMkLst>
        </pc:spChg>
        <pc:picChg chg="mod">
          <ac:chgData name="#LIN RUN YU#" userId="63e52b07-694b-4c28-a6d7-2ccf140f137b" providerId="ADAL" clId="{CA42D9E6-0BE1-4446-8FCD-81C3B96F087A}" dt="2024-12-05T11:51:36.358" v="4639" actId="1035"/>
          <ac:picMkLst>
            <pc:docMk/>
            <pc:sldMk cId="1317582741" sldId="308"/>
            <ac:picMk id="3" creationId="{E4B2C188-625A-0389-8A6F-5A908700448E}"/>
          </ac:picMkLst>
        </pc:picChg>
        <pc:picChg chg="mod">
          <ac:chgData name="#LIN RUN YU#" userId="63e52b07-694b-4c28-a6d7-2ccf140f137b" providerId="ADAL" clId="{CA42D9E6-0BE1-4446-8FCD-81C3B96F087A}" dt="2024-12-05T11:51:36.358" v="4639" actId="1035"/>
          <ac:picMkLst>
            <pc:docMk/>
            <pc:sldMk cId="1317582741" sldId="308"/>
            <ac:picMk id="4" creationId="{7BC2FEF3-6582-7A13-3489-169369C1980A}"/>
          </ac:picMkLst>
        </pc:picChg>
      </pc:sldChg>
      <pc:sldChg chg="del mod modShow">
        <pc:chgData name="#LIN RUN YU#" userId="63e52b07-694b-4c28-a6d7-2ccf140f137b" providerId="ADAL" clId="{CA42D9E6-0BE1-4446-8FCD-81C3B96F087A}" dt="2024-12-04T13:26:45.441" v="2339" actId="47"/>
        <pc:sldMkLst>
          <pc:docMk/>
          <pc:sldMk cId="2265481614" sldId="309"/>
        </pc:sldMkLst>
      </pc:sldChg>
      <pc:sldChg chg="addSp delSp modSp mod modTransition delAnim modAnim">
        <pc:chgData name="#LIN RUN YU#" userId="63e52b07-694b-4c28-a6d7-2ccf140f137b" providerId="ADAL" clId="{CA42D9E6-0BE1-4446-8FCD-81C3B96F087A}" dt="2024-12-04T20:54:23.816" v="4484"/>
        <pc:sldMkLst>
          <pc:docMk/>
          <pc:sldMk cId="2543459559" sldId="310"/>
        </pc:sldMkLst>
        <pc:spChg chg="del mod">
          <ac:chgData name="#LIN RUN YU#" userId="63e52b07-694b-4c28-a6d7-2ccf140f137b" providerId="ADAL" clId="{CA42D9E6-0BE1-4446-8FCD-81C3B96F087A}" dt="2024-12-04T19:24:39.983" v="3724" actId="478"/>
          <ac:spMkLst>
            <pc:docMk/>
            <pc:sldMk cId="2543459559" sldId="310"/>
            <ac:spMk id="2" creationId="{A49BEA39-4271-8EFA-165B-11063FBC63CA}"/>
          </ac:spMkLst>
        </pc:spChg>
        <pc:spChg chg="add mod">
          <ac:chgData name="#LIN RUN YU#" userId="63e52b07-694b-4c28-a6d7-2ccf140f137b" providerId="ADAL" clId="{CA42D9E6-0BE1-4446-8FCD-81C3B96F087A}" dt="2024-12-04T19:18:50.791" v="3714"/>
          <ac:spMkLst>
            <pc:docMk/>
            <pc:sldMk cId="2543459559" sldId="310"/>
            <ac:spMk id="3" creationId="{7F4E21E7-3AB9-258B-E9B9-62AD0ABFA4C5}"/>
          </ac:spMkLst>
        </pc:spChg>
        <pc:spChg chg="add del mod">
          <ac:chgData name="#LIN RUN YU#" userId="63e52b07-694b-4c28-a6d7-2ccf140f137b" providerId="ADAL" clId="{CA42D9E6-0BE1-4446-8FCD-81C3B96F087A}" dt="2024-12-03T17:29:37.873" v="188" actId="478"/>
          <ac:spMkLst>
            <pc:docMk/>
            <pc:sldMk cId="2543459559" sldId="310"/>
            <ac:spMk id="4" creationId="{5C80F2C5-A57D-0896-DF2A-813B91CB1DF8}"/>
          </ac:spMkLst>
        </pc:spChg>
        <pc:spChg chg="del">
          <ac:chgData name="#LIN RUN YU#" userId="63e52b07-694b-4c28-a6d7-2ccf140f137b" providerId="ADAL" clId="{CA42D9E6-0BE1-4446-8FCD-81C3B96F087A}" dt="2024-12-03T17:29:58.102" v="195" actId="478"/>
          <ac:spMkLst>
            <pc:docMk/>
            <pc:sldMk cId="2543459559" sldId="310"/>
            <ac:spMk id="5" creationId="{CD69D34C-989E-7514-CD84-3B672FD980F1}"/>
          </ac:spMkLst>
        </pc:spChg>
        <pc:spChg chg="add del mod">
          <ac:chgData name="#LIN RUN YU#" userId="63e52b07-694b-4c28-a6d7-2ccf140f137b" providerId="ADAL" clId="{CA42D9E6-0BE1-4446-8FCD-81C3B96F087A}" dt="2024-12-03T17:29:45.622" v="191" actId="21"/>
          <ac:spMkLst>
            <pc:docMk/>
            <pc:sldMk cId="2543459559" sldId="310"/>
            <ac:spMk id="7" creationId="{FFF2ECDB-89C6-92E0-353E-48BC50BD96E6}"/>
          </ac:spMkLst>
        </pc:spChg>
        <pc:spChg chg="add del mod">
          <ac:chgData name="#LIN RUN YU#" userId="63e52b07-694b-4c28-a6d7-2ccf140f137b" providerId="ADAL" clId="{CA42D9E6-0BE1-4446-8FCD-81C3B96F087A}" dt="2024-12-03T17:29:53.823" v="194" actId="478"/>
          <ac:spMkLst>
            <pc:docMk/>
            <pc:sldMk cId="2543459559" sldId="310"/>
            <ac:spMk id="9" creationId="{B4CF5B6F-CC16-4C3A-9F21-D4E137B68C7D}"/>
          </ac:spMkLst>
        </pc:spChg>
        <pc:spChg chg="add del mod">
          <ac:chgData name="#LIN RUN YU#" userId="63e52b07-694b-4c28-a6d7-2ccf140f137b" providerId="ADAL" clId="{CA42D9E6-0BE1-4446-8FCD-81C3B96F087A}" dt="2024-12-03T17:29:50.371" v="193" actId="478"/>
          <ac:spMkLst>
            <pc:docMk/>
            <pc:sldMk cId="2543459559" sldId="310"/>
            <ac:spMk id="358" creationId="{6815511B-81A0-5CA2-C334-8E553DD81B6B}"/>
          </ac:spMkLst>
        </pc:spChg>
      </pc:sldChg>
      <pc:sldChg chg="addSp delSp modSp del mod">
        <pc:chgData name="#LIN RUN YU#" userId="63e52b07-694b-4c28-a6d7-2ccf140f137b" providerId="ADAL" clId="{CA42D9E6-0BE1-4446-8FCD-81C3B96F087A}" dt="2024-12-04T16:28:52.702" v="2646" actId="47"/>
        <pc:sldMkLst>
          <pc:docMk/>
          <pc:sldMk cId="1094128740" sldId="311"/>
        </pc:sldMkLst>
        <pc:spChg chg="mod topLvl">
          <ac:chgData name="#LIN RUN YU#" userId="63e52b07-694b-4c28-a6d7-2ccf140f137b" providerId="ADAL" clId="{CA42D9E6-0BE1-4446-8FCD-81C3B96F087A}" dt="2024-12-03T21:02:33.866" v="984" actId="465"/>
          <ac:spMkLst>
            <pc:docMk/>
            <pc:sldMk cId="1094128740" sldId="311"/>
            <ac:spMk id="10" creationId="{39476B6A-ACE5-6364-0BB7-782DF97F0300}"/>
          </ac:spMkLst>
        </pc:spChg>
        <pc:spChg chg="mod topLvl">
          <ac:chgData name="#LIN RUN YU#" userId="63e52b07-694b-4c28-a6d7-2ccf140f137b" providerId="ADAL" clId="{CA42D9E6-0BE1-4446-8FCD-81C3B96F087A}" dt="2024-12-03T21:04:13.653" v="1000" actId="122"/>
          <ac:spMkLst>
            <pc:docMk/>
            <pc:sldMk cId="1094128740" sldId="311"/>
            <ac:spMk id="11" creationId="{7DB7FB15-D30C-2874-3AC9-6A4D54C6A0C7}"/>
          </ac:spMkLst>
        </pc:spChg>
        <pc:spChg chg="mod topLvl">
          <ac:chgData name="#LIN RUN YU#" userId="63e52b07-694b-4c28-a6d7-2ccf140f137b" providerId="ADAL" clId="{CA42D9E6-0BE1-4446-8FCD-81C3B96F087A}" dt="2024-12-03T21:02:25" v="983" actId="1036"/>
          <ac:spMkLst>
            <pc:docMk/>
            <pc:sldMk cId="1094128740" sldId="311"/>
            <ac:spMk id="12" creationId="{83E9BB9A-621B-4686-34E4-4DEA9E51F2B9}"/>
          </ac:spMkLst>
        </pc:spChg>
        <pc:spChg chg="mod topLvl">
          <ac:chgData name="#LIN RUN YU#" userId="63e52b07-694b-4c28-a6d7-2ccf140f137b" providerId="ADAL" clId="{CA42D9E6-0BE1-4446-8FCD-81C3B96F087A}" dt="2024-12-03T21:04:13.350" v="999" actId="122"/>
          <ac:spMkLst>
            <pc:docMk/>
            <pc:sldMk cId="1094128740" sldId="311"/>
            <ac:spMk id="13" creationId="{1598276C-0DA3-F702-66AC-0591F8F763FC}"/>
          </ac:spMkLst>
        </pc:spChg>
        <pc:spChg chg="mod topLvl">
          <ac:chgData name="#LIN RUN YU#" userId="63e52b07-694b-4c28-a6d7-2ccf140f137b" providerId="ADAL" clId="{CA42D9E6-0BE1-4446-8FCD-81C3B96F087A}" dt="2024-12-03T21:02:33.866" v="984" actId="465"/>
          <ac:spMkLst>
            <pc:docMk/>
            <pc:sldMk cId="1094128740" sldId="311"/>
            <ac:spMk id="15" creationId="{D910EAE8-5916-09F2-758E-CEE9305AE6CA}"/>
          </ac:spMkLst>
        </pc:spChg>
        <pc:spChg chg="mod topLvl">
          <ac:chgData name="#LIN RUN YU#" userId="63e52b07-694b-4c28-a6d7-2ccf140f137b" providerId="ADAL" clId="{CA42D9E6-0BE1-4446-8FCD-81C3B96F087A}" dt="2024-12-03T21:04:13.924" v="1001" actId="122"/>
          <ac:spMkLst>
            <pc:docMk/>
            <pc:sldMk cId="1094128740" sldId="311"/>
            <ac:spMk id="16" creationId="{B2164DE8-6295-4E2A-6BC3-5E905F8975F7}"/>
          </ac:spMkLst>
        </pc:spChg>
        <pc:spChg chg="mod topLvl">
          <ac:chgData name="#LIN RUN YU#" userId="63e52b07-694b-4c28-a6d7-2ccf140f137b" providerId="ADAL" clId="{CA42D9E6-0BE1-4446-8FCD-81C3B96F087A}" dt="2024-12-03T21:02:33.866" v="984" actId="465"/>
          <ac:spMkLst>
            <pc:docMk/>
            <pc:sldMk cId="1094128740" sldId="311"/>
            <ac:spMk id="17" creationId="{72702F21-F92F-B227-C707-03C2BC29B6D8}"/>
          </ac:spMkLst>
        </pc:spChg>
        <pc:spChg chg="mod topLvl">
          <ac:chgData name="#LIN RUN YU#" userId="63e52b07-694b-4c28-a6d7-2ccf140f137b" providerId="ADAL" clId="{CA42D9E6-0BE1-4446-8FCD-81C3B96F087A}" dt="2024-12-03T21:04:14.273" v="1002" actId="122"/>
          <ac:spMkLst>
            <pc:docMk/>
            <pc:sldMk cId="1094128740" sldId="311"/>
            <ac:spMk id="18" creationId="{8CA16F07-D675-5EE4-6666-A6B6210DAFCC}"/>
          </ac:spMkLst>
        </pc:spChg>
        <pc:spChg chg="mod">
          <ac:chgData name="#LIN RUN YU#" userId="63e52b07-694b-4c28-a6d7-2ccf140f137b" providerId="ADAL" clId="{CA42D9E6-0BE1-4446-8FCD-81C3B96F087A}" dt="2024-12-03T21:03:13.286" v="991" actId="403"/>
          <ac:spMkLst>
            <pc:docMk/>
            <pc:sldMk cId="1094128740" sldId="311"/>
            <ac:spMk id="19" creationId="{383CFECE-7A47-AE23-B634-61AA23693FC8}"/>
          </ac:spMkLst>
        </pc:spChg>
        <pc:grpChg chg="del mod topLvl">
          <ac:chgData name="#LIN RUN YU#" userId="63e52b07-694b-4c28-a6d7-2ccf140f137b" providerId="ADAL" clId="{CA42D9E6-0BE1-4446-8FCD-81C3B96F087A}" dt="2024-12-03T20:59:08.015" v="909" actId="165"/>
          <ac:grpSpMkLst>
            <pc:docMk/>
            <pc:sldMk cId="1094128740" sldId="311"/>
            <ac:grpSpMk id="4" creationId="{98CE1D31-7722-6285-C0C9-F138E2346B2E}"/>
          </ac:grpSpMkLst>
        </pc:grpChg>
        <pc:grpChg chg="add del mod">
          <ac:chgData name="#LIN RUN YU#" userId="63e52b07-694b-4c28-a6d7-2ccf140f137b" providerId="ADAL" clId="{CA42D9E6-0BE1-4446-8FCD-81C3B96F087A}" dt="2024-12-03T20:49:12.831" v="755" actId="165"/>
          <ac:grpSpMkLst>
            <pc:docMk/>
            <pc:sldMk cId="1094128740" sldId="311"/>
            <ac:grpSpMk id="5" creationId="{DBC5AD1F-13AE-571E-338B-0EC4350B883F}"/>
          </ac:grpSpMkLst>
        </pc:grpChg>
        <pc:grpChg chg="del mod topLvl">
          <ac:chgData name="#LIN RUN YU#" userId="63e52b07-694b-4c28-a6d7-2ccf140f137b" providerId="ADAL" clId="{CA42D9E6-0BE1-4446-8FCD-81C3B96F087A}" dt="2024-12-03T20:59:00.544" v="907" actId="165"/>
          <ac:grpSpMkLst>
            <pc:docMk/>
            <pc:sldMk cId="1094128740" sldId="311"/>
            <ac:grpSpMk id="6" creationId="{3A3EE57B-9050-9445-E2A0-0E60C05424BF}"/>
          </ac:grpSpMkLst>
        </pc:grpChg>
        <pc:grpChg chg="del mod topLvl">
          <ac:chgData name="#LIN RUN YU#" userId="63e52b07-694b-4c28-a6d7-2ccf140f137b" providerId="ADAL" clId="{CA42D9E6-0BE1-4446-8FCD-81C3B96F087A}" dt="2024-12-03T20:59:03.542" v="908" actId="165"/>
          <ac:grpSpMkLst>
            <pc:docMk/>
            <pc:sldMk cId="1094128740" sldId="311"/>
            <ac:grpSpMk id="7" creationId="{F863C73D-8A59-C48E-7541-814A89195E9D}"/>
          </ac:grpSpMkLst>
        </pc:grpChg>
        <pc:grpChg chg="del mod topLvl">
          <ac:chgData name="#LIN RUN YU#" userId="63e52b07-694b-4c28-a6d7-2ccf140f137b" providerId="ADAL" clId="{CA42D9E6-0BE1-4446-8FCD-81C3B96F087A}" dt="2024-12-03T20:59:15.957" v="910" actId="165"/>
          <ac:grpSpMkLst>
            <pc:docMk/>
            <pc:sldMk cId="1094128740" sldId="311"/>
            <ac:grpSpMk id="20" creationId="{B90D7282-F581-221B-27F0-330BE8DBAC82}"/>
          </ac:grpSpMkLst>
        </pc:grpChg>
        <pc:grpChg chg="del">
          <ac:chgData name="#LIN RUN YU#" userId="63e52b07-694b-4c28-a6d7-2ccf140f137b" providerId="ADAL" clId="{CA42D9E6-0BE1-4446-8FCD-81C3B96F087A}" dt="2024-12-03T20:47:07.228" v="672" actId="478"/>
          <ac:grpSpMkLst>
            <pc:docMk/>
            <pc:sldMk cId="1094128740" sldId="311"/>
            <ac:grpSpMk id="21" creationId="{EBE172D1-4E27-935C-DD74-5C4459928F72}"/>
          </ac:grpSpMkLst>
        </pc:grpChg>
        <pc:grpChg chg="del mod">
          <ac:chgData name="#LIN RUN YU#" userId="63e52b07-694b-4c28-a6d7-2ccf140f137b" providerId="ADAL" clId="{CA42D9E6-0BE1-4446-8FCD-81C3B96F087A}" dt="2024-12-03T21:04:42.388" v="1007" actId="21"/>
          <ac:grpSpMkLst>
            <pc:docMk/>
            <pc:sldMk cId="1094128740" sldId="311"/>
            <ac:grpSpMk id="294" creationId="{30E6D422-0136-3998-9A12-0AB83D6B0676}"/>
          </ac:grpSpMkLst>
        </pc:grpChg>
      </pc:sldChg>
      <pc:sldChg chg="modSp del mod">
        <pc:chgData name="#LIN RUN YU#" userId="63e52b07-694b-4c28-a6d7-2ccf140f137b" providerId="ADAL" clId="{CA42D9E6-0BE1-4446-8FCD-81C3B96F087A}" dt="2024-12-04T13:40:00.709" v="2436" actId="47"/>
        <pc:sldMkLst>
          <pc:docMk/>
          <pc:sldMk cId="3900302413" sldId="312"/>
        </pc:sldMkLst>
        <pc:graphicFrameChg chg="modGraphic">
          <ac:chgData name="#LIN RUN YU#" userId="63e52b07-694b-4c28-a6d7-2ccf140f137b" providerId="ADAL" clId="{CA42D9E6-0BE1-4446-8FCD-81C3B96F087A}" dt="2024-12-04T13:28:27.435" v="2375" actId="20577"/>
          <ac:graphicFrameMkLst>
            <pc:docMk/>
            <pc:sldMk cId="3900302413" sldId="312"/>
            <ac:graphicFrameMk id="3" creationId="{947661D6-F1BE-1E0A-85CC-5C2763071572}"/>
          </ac:graphicFrameMkLst>
        </pc:graphicFrameChg>
      </pc:sldChg>
      <pc:sldChg chg="addSp delSp modSp add mod ord modTransition delAnim modAnim">
        <pc:chgData name="#LIN RUN YU#" userId="63e52b07-694b-4c28-a6d7-2ccf140f137b" providerId="ADAL" clId="{CA42D9E6-0BE1-4446-8FCD-81C3B96F087A}" dt="2024-12-04T20:54:36.469" v="4488"/>
        <pc:sldMkLst>
          <pc:docMk/>
          <pc:sldMk cId="1895823868" sldId="313"/>
        </pc:sldMkLst>
        <pc:spChg chg="del mod">
          <ac:chgData name="#LIN RUN YU#" userId="63e52b07-694b-4c28-a6d7-2ccf140f137b" providerId="ADAL" clId="{CA42D9E6-0BE1-4446-8FCD-81C3B96F087A}" dt="2024-12-04T19:25:03.826" v="3729" actId="478"/>
          <ac:spMkLst>
            <pc:docMk/>
            <pc:sldMk cId="1895823868" sldId="313"/>
            <ac:spMk id="2" creationId="{A49BEA39-4271-8EFA-165B-11063FBC63CA}"/>
          </ac:spMkLst>
        </pc:spChg>
        <pc:spChg chg="add mod">
          <ac:chgData name="#LIN RUN YU#" userId="63e52b07-694b-4c28-a6d7-2ccf140f137b" providerId="ADAL" clId="{CA42D9E6-0BE1-4446-8FCD-81C3B96F087A}" dt="2024-12-04T19:25:01.664" v="3728"/>
          <ac:spMkLst>
            <pc:docMk/>
            <pc:sldMk cId="1895823868" sldId="313"/>
            <ac:spMk id="3" creationId="{0F208500-E950-63C9-D2B4-A8BBB233502E}"/>
          </ac:spMkLst>
        </pc:spChg>
        <pc:spChg chg="add mod">
          <ac:chgData name="#LIN RUN YU#" userId="63e52b07-694b-4c28-a6d7-2ccf140f137b" providerId="ADAL" clId="{CA42D9E6-0BE1-4446-8FCD-81C3B96F087A}" dt="2024-12-04T19:24:53.730" v="3726"/>
          <ac:spMkLst>
            <pc:docMk/>
            <pc:sldMk cId="1895823868" sldId="313"/>
            <ac:spMk id="5" creationId="{40F477E3-7110-D703-D0AD-6A5CA297998C}"/>
          </ac:spMkLst>
        </pc:spChg>
        <pc:spChg chg="add del mod">
          <ac:chgData name="#LIN RUN YU#" userId="63e52b07-694b-4c28-a6d7-2ccf140f137b" providerId="ADAL" clId="{CA42D9E6-0BE1-4446-8FCD-81C3B96F087A}" dt="2024-12-03T20:26:10.008" v="274"/>
          <ac:spMkLst>
            <pc:docMk/>
            <pc:sldMk cId="1895823868" sldId="313"/>
            <ac:spMk id="5" creationId="{5B38B80F-7CA8-FF92-E461-FFAB301D7936}"/>
          </ac:spMkLst>
        </pc:spChg>
        <pc:spChg chg="add mod">
          <ac:chgData name="#LIN RUN YU#" userId="63e52b07-694b-4c28-a6d7-2ccf140f137b" providerId="ADAL" clId="{CA42D9E6-0BE1-4446-8FCD-81C3B96F087A}" dt="2024-12-03T20:26:35.700" v="284" actId="1076"/>
          <ac:spMkLst>
            <pc:docMk/>
            <pc:sldMk cId="1895823868" sldId="313"/>
            <ac:spMk id="6" creationId="{CE099B8E-76D6-20BA-6051-0B63E27D19EE}"/>
          </ac:spMkLst>
        </pc:spChg>
        <pc:spChg chg="add mod">
          <ac:chgData name="#LIN RUN YU#" userId="63e52b07-694b-4c28-a6d7-2ccf140f137b" providerId="ADAL" clId="{CA42D9E6-0BE1-4446-8FCD-81C3B96F087A}" dt="2024-12-03T20:26:51.441" v="294" actId="20577"/>
          <ac:spMkLst>
            <pc:docMk/>
            <pc:sldMk cId="1895823868" sldId="313"/>
            <ac:spMk id="7" creationId="{E86FB7A3-CF65-A39F-D571-CC18FAFEC991}"/>
          </ac:spMkLst>
        </pc:spChg>
        <pc:spChg chg="add mod">
          <ac:chgData name="#LIN RUN YU#" userId="63e52b07-694b-4c28-a6d7-2ccf140f137b" providerId="ADAL" clId="{CA42D9E6-0BE1-4446-8FCD-81C3B96F087A}" dt="2024-12-03T20:27:06.457" v="304" actId="20577"/>
          <ac:spMkLst>
            <pc:docMk/>
            <pc:sldMk cId="1895823868" sldId="313"/>
            <ac:spMk id="8" creationId="{DA4166DB-2EF9-F7D8-F907-8C7505E1B979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46" creationId="{DCA4366E-DA1E-3F6B-0AAE-1E2169D2D61B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47" creationId="{2608EB13-0B54-C1C5-E3A8-F737ECEAFC30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48" creationId="{C01750DC-6E52-3941-97E6-79F3BF44F242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49" creationId="{2A477939-C41A-086A-6E52-77E3E14C5132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50" creationId="{91922B43-154D-3922-1A0F-68B8275833E6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51" creationId="{93F0680A-6422-86B2-B7D4-56DB5B828206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52" creationId="{CCEF13CA-27A1-A5BA-75B2-50BDD00474BA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53" creationId="{57BCBF6E-964A-1A65-8059-3919325FCF40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54" creationId="{840F662B-7E7F-C609-C8E8-B59AEE86547F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55" creationId="{04F56049-4223-83E2-9AB9-2D5E8D7AF039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56" creationId="{1C86282F-9D10-D068-CE45-32AB72F4B2FE}"/>
          </ac:spMkLst>
        </pc:spChg>
        <pc:spChg chg="del">
          <ac:chgData name="#LIN RUN YU#" userId="63e52b07-694b-4c28-a6d7-2ccf140f137b" providerId="ADAL" clId="{CA42D9E6-0BE1-4446-8FCD-81C3B96F087A}" dt="2024-12-03T20:19:47.259" v="219" actId="478"/>
          <ac:spMkLst>
            <pc:docMk/>
            <pc:sldMk cId="1895823868" sldId="313"/>
            <ac:spMk id="57" creationId="{E283A8E3-1417-8844-155D-5CAEE5733AA9}"/>
          </ac:spMkLst>
        </pc:spChg>
        <pc:picChg chg="add del mod">
          <ac:chgData name="#LIN RUN YU#" userId="63e52b07-694b-4c28-a6d7-2ccf140f137b" providerId="ADAL" clId="{CA42D9E6-0BE1-4446-8FCD-81C3B96F087A}" dt="2024-12-03T20:23:55.221" v="244" actId="478"/>
          <ac:picMkLst>
            <pc:docMk/>
            <pc:sldMk cId="1895823868" sldId="313"/>
            <ac:picMk id="3" creationId="{A5077D69-CEB1-97CE-0CA2-87ED94135728}"/>
          </ac:picMkLst>
        </pc:picChg>
        <pc:picChg chg="add mod">
          <ac:chgData name="#LIN RUN YU#" userId="63e52b07-694b-4c28-a6d7-2ccf140f137b" providerId="ADAL" clId="{CA42D9E6-0BE1-4446-8FCD-81C3B96F087A}" dt="2024-12-03T20:25:19.501" v="262" actId="1076"/>
          <ac:picMkLst>
            <pc:docMk/>
            <pc:sldMk cId="1895823868" sldId="313"/>
            <ac:picMk id="4" creationId="{F5557CAB-DC9C-9BF3-7D7E-C0918A60148F}"/>
          </ac:picMkLst>
        </pc:picChg>
        <pc:picChg chg="add mod">
          <ac:chgData name="#LIN RUN YU#" userId="63e52b07-694b-4c28-a6d7-2ccf140f137b" providerId="ADAL" clId="{CA42D9E6-0BE1-4446-8FCD-81C3B96F087A}" dt="2024-12-03T20:25:14.005" v="261" actId="1076"/>
          <ac:picMkLst>
            <pc:docMk/>
            <pc:sldMk cId="1895823868" sldId="313"/>
            <ac:picMk id="1026" creationId="{C490CBEB-304A-9B95-8E42-C11B9682FBC4}"/>
          </ac:picMkLst>
        </pc:picChg>
        <pc:picChg chg="add mod">
          <ac:chgData name="#LIN RUN YU#" userId="63e52b07-694b-4c28-a6d7-2ccf140f137b" providerId="ADAL" clId="{CA42D9E6-0BE1-4446-8FCD-81C3B96F087A}" dt="2024-12-03T20:25:39.224" v="263" actId="12788"/>
          <ac:picMkLst>
            <pc:docMk/>
            <pc:sldMk cId="1895823868" sldId="313"/>
            <ac:picMk id="1028" creationId="{148E6F90-913A-BC66-B913-A9251C7F47EE}"/>
          </ac:picMkLst>
        </pc:picChg>
      </pc:sldChg>
      <pc:sldChg chg="delSp add del mod">
        <pc:chgData name="#LIN RUN YU#" userId="63e52b07-694b-4c28-a6d7-2ccf140f137b" providerId="ADAL" clId="{CA42D9E6-0BE1-4446-8FCD-81C3B96F087A}" dt="2024-12-03T20:24:36.219" v="254" actId="47"/>
        <pc:sldMkLst>
          <pc:docMk/>
          <pc:sldMk cId="250442178" sldId="314"/>
        </pc:sldMkLst>
        <pc:picChg chg="del">
          <ac:chgData name="#LIN RUN YU#" userId="63e52b07-694b-4c28-a6d7-2ccf140f137b" providerId="ADAL" clId="{CA42D9E6-0BE1-4446-8FCD-81C3B96F087A}" dt="2024-12-03T20:24:29.986" v="253" actId="478"/>
          <ac:picMkLst>
            <pc:docMk/>
            <pc:sldMk cId="250442178" sldId="314"/>
            <ac:picMk id="4" creationId="{F5557CAB-DC9C-9BF3-7D7E-C0918A60148F}"/>
          </ac:picMkLst>
        </pc:picChg>
        <pc:picChg chg="del">
          <ac:chgData name="#LIN RUN YU#" userId="63e52b07-694b-4c28-a6d7-2ccf140f137b" providerId="ADAL" clId="{CA42D9E6-0BE1-4446-8FCD-81C3B96F087A}" dt="2024-12-03T20:24:28.949" v="251" actId="478"/>
          <ac:picMkLst>
            <pc:docMk/>
            <pc:sldMk cId="250442178" sldId="314"/>
            <ac:picMk id="1026" creationId="{C490CBEB-304A-9B95-8E42-C11B9682FBC4}"/>
          </ac:picMkLst>
        </pc:picChg>
        <pc:picChg chg="del">
          <ac:chgData name="#LIN RUN YU#" userId="63e52b07-694b-4c28-a6d7-2ccf140f137b" providerId="ADAL" clId="{CA42D9E6-0BE1-4446-8FCD-81C3B96F087A}" dt="2024-12-03T20:24:29.457" v="252" actId="478"/>
          <ac:picMkLst>
            <pc:docMk/>
            <pc:sldMk cId="250442178" sldId="314"/>
            <ac:picMk id="1028" creationId="{148E6F90-913A-BC66-B913-A9251C7F47EE}"/>
          </ac:picMkLst>
        </pc:picChg>
      </pc:sldChg>
      <pc:sldChg chg="addSp delSp modSp add del mod modTransition addAnim delAnim modAnim">
        <pc:chgData name="#LIN RUN YU#" userId="63e52b07-694b-4c28-a6d7-2ccf140f137b" providerId="ADAL" clId="{CA42D9E6-0BE1-4446-8FCD-81C3B96F087A}" dt="2024-12-04T20:31:03.647" v="4267" actId="47"/>
        <pc:sldMkLst>
          <pc:docMk/>
          <pc:sldMk cId="1689838760" sldId="314"/>
        </pc:sldMkLst>
        <pc:spChg chg="del mod">
          <ac:chgData name="#LIN RUN YU#" userId="63e52b07-694b-4c28-a6d7-2ccf140f137b" providerId="ADAL" clId="{CA42D9E6-0BE1-4446-8FCD-81C3B96F087A}" dt="2024-12-03T20:32:41.762" v="342" actId="478"/>
          <ac:spMkLst>
            <pc:docMk/>
            <pc:sldMk cId="1689838760" sldId="314"/>
            <ac:spMk id="2" creationId="{A49BEA39-4271-8EFA-165B-11063FBC63CA}"/>
          </ac:spMkLst>
        </pc:spChg>
        <pc:spChg chg="add mod">
          <ac:chgData name="#LIN RUN YU#" userId="63e52b07-694b-4c28-a6d7-2ccf140f137b" providerId="ADAL" clId="{CA42D9E6-0BE1-4446-8FCD-81C3B96F087A}" dt="2024-12-04T19:26:07.410" v="3740"/>
          <ac:spMkLst>
            <pc:docMk/>
            <pc:sldMk cId="1689838760" sldId="314"/>
            <ac:spMk id="2" creationId="{E92C0347-78F5-504C-FA77-DE0B73755F1A}"/>
          </ac:spMkLst>
        </pc:spChg>
        <pc:spChg chg="add mod">
          <ac:chgData name="#LIN RUN YU#" userId="63e52b07-694b-4c28-a6d7-2ccf140f137b" providerId="ADAL" clId="{CA42D9E6-0BE1-4446-8FCD-81C3B96F087A}" dt="2024-12-04T20:06:15.914" v="4046" actId="1076"/>
          <ac:spMkLst>
            <pc:docMk/>
            <pc:sldMk cId="1689838760" sldId="314"/>
            <ac:spMk id="3" creationId="{30CFF60A-4A1F-E5DC-F92F-6C46CDC31635}"/>
          </ac:spMkLst>
        </pc:spChg>
        <pc:spChg chg="add del mod">
          <ac:chgData name="#LIN RUN YU#" userId="63e52b07-694b-4c28-a6d7-2ccf140f137b" providerId="ADAL" clId="{CA42D9E6-0BE1-4446-8FCD-81C3B96F087A}" dt="2024-12-03T20:30:18.693" v="331"/>
          <ac:spMkLst>
            <pc:docMk/>
            <pc:sldMk cId="1689838760" sldId="314"/>
            <ac:spMk id="3" creationId="{50B168AB-687C-FE56-38F2-B2AB9876D2B4}"/>
          </ac:spMkLst>
        </pc:spChg>
        <pc:spChg chg="add mod">
          <ac:chgData name="#LIN RUN YU#" userId="63e52b07-694b-4c28-a6d7-2ccf140f137b" providerId="ADAL" clId="{CA42D9E6-0BE1-4446-8FCD-81C3B96F087A}" dt="2024-12-04T20:06:36.681" v="4054" actId="1076"/>
          <ac:spMkLst>
            <pc:docMk/>
            <pc:sldMk cId="1689838760" sldId="314"/>
            <ac:spMk id="4" creationId="{1378018A-5438-A175-0557-FA3E7D3350AC}"/>
          </ac:spMkLst>
        </pc:spChg>
        <pc:spChg chg="del">
          <ac:chgData name="#LIN RUN YU#" userId="63e52b07-694b-4c28-a6d7-2ccf140f137b" providerId="ADAL" clId="{CA42D9E6-0BE1-4446-8FCD-81C3B96F087A}" dt="2024-12-03T20:27:46.358" v="318" actId="478"/>
          <ac:spMkLst>
            <pc:docMk/>
            <pc:sldMk cId="1689838760" sldId="314"/>
            <ac:spMk id="6" creationId="{CE099B8E-76D6-20BA-6051-0B63E27D19EE}"/>
          </ac:spMkLst>
        </pc:spChg>
        <pc:spChg chg="add mod">
          <ac:chgData name="#LIN RUN YU#" userId="63e52b07-694b-4c28-a6d7-2ccf140f137b" providerId="ADAL" clId="{CA42D9E6-0BE1-4446-8FCD-81C3B96F087A}" dt="2024-12-04T20:03:48.722" v="4021"/>
          <ac:spMkLst>
            <pc:docMk/>
            <pc:sldMk cId="1689838760" sldId="314"/>
            <ac:spMk id="6" creationId="{E549D69B-5C22-7E1B-E6F4-B5965E6C422F}"/>
          </ac:spMkLst>
        </pc:spChg>
        <pc:spChg chg="del">
          <ac:chgData name="#LIN RUN YU#" userId="63e52b07-694b-4c28-a6d7-2ccf140f137b" providerId="ADAL" clId="{CA42D9E6-0BE1-4446-8FCD-81C3B96F087A}" dt="2024-12-03T20:27:46.358" v="318" actId="478"/>
          <ac:spMkLst>
            <pc:docMk/>
            <pc:sldMk cId="1689838760" sldId="314"/>
            <ac:spMk id="7" creationId="{E86FB7A3-CF65-A39F-D571-CC18FAFEC991}"/>
          </ac:spMkLst>
        </pc:spChg>
        <pc:spChg chg="add mod">
          <ac:chgData name="#LIN RUN YU#" userId="63e52b07-694b-4c28-a6d7-2ccf140f137b" providerId="ADAL" clId="{CA42D9E6-0BE1-4446-8FCD-81C3B96F087A}" dt="2024-12-04T20:03:48.722" v="4021"/>
          <ac:spMkLst>
            <pc:docMk/>
            <pc:sldMk cId="1689838760" sldId="314"/>
            <ac:spMk id="7" creationId="{E8D6627E-C87E-2612-74C2-A252F9105C37}"/>
          </ac:spMkLst>
        </pc:spChg>
        <pc:spChg chg="add mod">
          <ac:chgData name="#LIN RUN YU#" userId="63e52b07-694b-4c28-a6d7-2ccf140f137b" providerId="ADAL" clId="{CA42D9E6-0BE1-4446-8FCD-81C3B96F087A}" dt="2024-12-04T20:03:48.722" v="4021"/>
          <ac:spMkLst>
            <pc:docMk/>
            <pc:sldMk cId="1689838760" sldId="314"/>
            <ac:spMk id="8" creationId="{9B6BA693-DEAF-43EF-8203-39CFE345DC4C}"/>
          </ac:spMkLst>
        </pc:spChg>
        <pc:spChg chg="del">
          <ac:chgData name="#LIN RUN YU#" userId="63e52b07-694b-4c28-a6d7-2ccf140f137b" providerId="ADAL" clId="{CA42D9E6-0BE1-4446-8FCD-81C3B96F087A}" dt="2024-12-03T20:27:46.358" v="318" actId="478"/>
          <ac:spMkLst>
            <pc:docMk/>
            <pc:sldMk cId="1689838760" sldId="314"/>
            <ac:spMk id="8" creationId="{DA4166DB-2EF9-F7D8-F907-8C7505E1B979}"/>
          </ac:spMkLst>
        </pc:spChg>
        <pc:spChg chg="add del mod">
          <ac:chgData name="#LIN RUN YU#" userId="63e52b07-694b-4c28-a6d7-2ccf140f137b" providerId="ADAL" clId="{CA42D9E6-0BE1-4446-8FCD-81C3B96F087A}" dt="2024-12-04T19:26:04.955" v="3739" actId="478"/>
          <ac:spMkLst>
            <pc:docMk/>
            <pc:sldMk cId="1689838760" sldId="314"/>
            <ac:spMk id="9" creationId="{B79BE39C-0DAE-058C-0270-5366E314B040}"/>
          </ac:spMkLst>
        </pc:spChg>
        <pc:spChg chg="add mod">
          <ac:chgData name="#LIN RUN YU#" userId="63e52b07-694b-4c28-a6d7-2ccf140f137b" providerId="ADAL" clId="{CA42D9E6-0BE1-4446-8FCD-81C3B96F087A}" dt="2024-12-04T20:03:48.722" v="4021"/>
          <ac:spMkLst>
            <pc:docMk/>
            <pc:sldMk cId="1689838760" sldId="314"/>
            <ac:spMk id="10" creationId="{1BB89303-381C-986C-FADA-9CBA3B3D1028}"/>
          </ac:spMkLst>
        </pc:spChg>
        <pc:spChg chg="add del mod">
          <ac:chgData name="#LIN RUN YU#" userId="63e52b07-694b-4c28-a6d7-2ccf140f137b" providerId="ADAL" clId="{CA42D9E6-0BE1-4446-8FCD-81C3B96F087A}" dt="2024-12-04T20:07:39.847" v="4067" actId="478"/>
          <ac:spMkLst>
            <pc:docMk/>
            <pc:sldMk cId="1689838760" sldId="314"/>
            <ac:spMk id="11" creationId="{A67FF4E2-BA24-ABE5-3B20-7D72E770A07D}"/>
          </ac:spMkLst>
        </pc:spChg>
        <pc:spChg chg="add del mod">
          <ac:chgData name="#LIN RUN YU#" userId="63e52b07-694b-4c28-a6d7-2ccf140f137b" providerId="ADAL" clId="{CA42D9E6-0BE1-4446-8FCD-81C3B96F087A}" dt="2024-12-04T20:07:39.586" v="4066" actId="478"/>
          <ac:spMkLst>
            <pc:docMk/>
            <pc:sldMk cId="1689838760" sldId="314"/>
            <ac:spMk id="12" creationId="{BD220383-05A5-24BF-C95A-E873E939C5C5}"/>
          </ac:spMkLst>
        </pc:spChg>
        <pc:spChg chg="add del mod">
          <ac:chgData name="#LIN RUN YU#" userId="63e52b07-694b-4c28-a6d7-2ccf140f137b" providerId="ADAL" clId="{CA42D9E6-0BE1-4446-8FCD-81C3B96F087A}" dt="2024-12-04T20:07:39.318" v="4065" actId="478"/>
          <ac:spMkLst>
            <pc:docMk/>
            <pc:sldMk cId="1689838760" sldId="314"/>
            <ac:spMk id="13" creationId="{DEBE7C49-02BD-9274-8033-D5FB8B1D73EE}"/>
          </ac:spMkLst>
        </pc:spChg>
        <pc:spChg chg="add mod">
          <ac:chgData name="#LIN RUN YU#" userId="63e52b07-694b-4c28-a6d7-2ccf140f137b" providerId="ADAL" clId="{CA42D9E6-0BE1-4446-8FCD-81C3B96F087A}" dt="2024-12-04T20:04:29.235" v="4027"/>
          <ac:spMkLst>
            <pc:docMk/>
            <pc:sldMk cId="1689838760" sldId="314"/>
            <ac:spMk id="14" creationId="{D6675B20-ACD7-A2E1-2C51-30B61AD063AB}"/>
          </ac:spMkLst>
        </pc:spChg>
        <pc:spChg chg="add mod">
          <ac:chgData name="#LIN RUN YU#" userId="63e52b07-694b-4c28-a6d7-2ccf140f137b" providerId="ADAL" clId="{CA42D9E6-0BE1-4446-8FCD-81C3B96F087A}" dt="2024-12-04T20:07:38.804" v="4063"/>
          <ac:spMkLst>
            <pc:docMk/>
            <pc:sldMk cId="1689838760" sldId="314"/>
            <ac:spMk id="15" creationId="{AEE2635C-79CF-74D4-00CF-76A7066D5301}"/>
          </ac:spMkLst>
        </pc:spChg>
        <pc:spChg chg="add mod">
          <ac:chgData name="#LIN RUN YU#" userId="63e52b07-694b-4c28-a6d7-2ccf140f137b" providerId="ADAL" clId="{CA42D9E6-0BE1-4446-8FCD-81C3B96F087A}" dt="2024-12-04T20:07:38.381" v="4061"/>
          <ac:spMkLst>
            <pc:docMk/>
            <pc:sldMk cId="1689838760" sldId="314"/>
            <ac:spMk id="16" creationId="{54C52AE0-083C-F6E9-F9CF-55D45D0A79F4}"/>
          </ac:spMkLst>
        </pc:spChg>
        <pc:graphicFrameChg chg="add mod">
          <ac:chgData name="#LIN RUN YU#" userId="63e52b07-694b-4c28-a6d7-2ccf140f137b" providerId="ADAL" clId="{CA42D9E6-0BE1-4446-8FCD-81C3B96F087A}" dt="2024-12-04T20:07:41.689" v="4070" actId="1076"/>
          <ac:graphicFrameMkLst>
            <pc:docMk/>
            <pc:sldMk cId="1689838760" sldId="314"/>
            <ac:graphicFrameMk id="5" creationId="{676E4E13-CBDE-B29A-8F58-3A3AD7C4C85F}"/>
          </ac:graphicFrameMkLst>
        </pc:graphicFrameChg>
        <pc:picChg chg="del">
          <ac:chgData name="#LIN RUN YU#" userId="63e52b07-694b-4c28-a6d7-2ccf140f137b" providerId="ADAL" clId="{CA42D9E6-0BE1-4446-8FCD-81C3B96F087A}" dt="2024-12-03T20:27:46.358" v="318" actId="478"/>
          <ac:picMkLst>
            <pc:docMk/>
            <pc:sldMk cId="1689838760" sldId="314"/>
            <ac:picMk id="4" creationId="{F5557CAB-DC9C-9BF3-7D7E-C0918A60148F}"/>
          </ac:picMkLst>
        </pc:picChg>
        <pc:picChg chg="add del mod">
          <ac:chgData name="#LIN RUN YU#" userId="63e52b07-694b-4c28-a6d7-2ccf140f137b" providerId="ADAL" clId="{CA42D9E6-0BE1-4446-8FCD-81C3B96F087A}" dt="2024-12-04T20:07:37.605" v="4059" actId="478"/>
          <ac:picMkLst>
            <pc:docMk/>
            <pc:sldMk cId="1689838760" sldId="314"/>
            <ac:picMk id="18" creationId="{530E3F82-6540-2212-5283-8190D2BDB2D2}"/>
          </ac:picMkLst>
        </pc:picChg>
        <pc:picChg chg="add mod">
          <ac:chgData name="#LIN RUN YU#" userId="63e52b07-694b-4c28-a6d7-2ccf140f137b" providerId="ADAL" clId="{CA42D9E6-0BE1-4446-8FCD-81C3B96F087A}" dt="2024-12-04T20:07:37.177" v="4058" actId="1076"/>
          <ac:picMkLst>
            <pc:docMk/>
            <pc:sldMk cId="1689838760" sldId="314"/>
            <ac:picMk id="20" creationId="{D85537D4-BC09-3E52-C162-F35BFBDB8476}"/>
          </ac:picMkLst>
        </pc:picChg>
        <pc:picChg chg="del">
          <ac:chgData name="#LIN RUN YU#" userId="63e52b07-694b-4c28-a6d7-2ccf140f137b" providerId="ADAL" clId="{CA42D9E6-0BE1-4446-8FCD-81C3B96F087A}" dt="2024-12-03T20:27:46.358" v="318" actId="478"/>
          <ac:picMkLst>
            <pc:docMk/>
            <pc:sldMk cId="1689838760" sldId="314"/>
            <ac:picMk id="1026" creationId="{C490CBEB-304A-9B95-8E42-C11B9682FBC4}"/>
          </ac:picMkLst>
        </pc:picChg>
        <pc:picChg chg="del">
          <ac:chgData name="#LIN RUN YU#" userId="63e52b07-694b-4c28-a6d7-2ccf140f137b" providerId="ADAL" clId="{CA42D9E6-0BE1-4446-8FCD-81C3B96F087A}" dt="2024-12-03T20:27:46.358" v="318" actId="478"/>
          <ac:picMkLst>
            <pc:docMk/>
            <pc:sldMk cId="1689838760" sldId="314"/>
            <ac:picMk id="1028" creationId="{148E6F90-913A-BC66-B913-A9251C7F47EE}"/>
          </ac:picMkLst>
        </pc:picChg>
      </pc:sldChg>
      <pc:sldChg chg="addSp delSp modSp add del mod ord modTransition delAnim modAnim">
        <pc:chgData name="#LIN RUN YU#" userId="63e52b07-694b-4c28-a6d7-2ccf140f137b" providerId="ADAL" clId="{CA42D9E6-0BE1-4446-8FCD-81C3B96F087A}" dt="2024-12-06T01:43:43.482" v="5028" actId="20577"/>
        <pc:sldMkLst>
          <pc:docMk/>
          <pc:sldMk cId="3901652413" sldId="315"/>
        </pc:sldMkLst>
        <pc:spChg chg="add mod">
          <ac:chgData name="#LIN RUN YU#" userId="63e52b07-694b-4c28-a6d7-2ccf140f137b" providerId="ADAL" clId="{CA42D9E6-0BE1-4446-8FCD-81C3B96F087A}" dt="2024-12-04T19:27:36.878" v="3745"/>
          <ac:spMkLst>
            <pc:docMk/>
            <pc:sldMk cId="3901652413" sldId="315"/>
            <ac:spMk id="3" creationId="{9328F393-E9F2-E9B0-864C-DD60D3B859CB}"/>
          </ac:spMkLst>
        </pc:spChg>
        <pc:spChg chg="add del mod">
          <ac:chgData name="#LIN RUN YU#" userId="63e52b07-694b-4c28-a6d7-2ccf140f137b" providerId="ADAL" clId="{CA42D9E6-0BE1-4446-8FCD-81C3B96F087A}" dt="2024-12-05T16:55:11.011" v="4757" actId="478"/>
          <ac:spMkLst>
            <pc:docMk/>
            <pc:sldMk cId="3901652413" sldId="315"/>
            <ac:spMk id="4" creationId="{B01A75B8-6C17-46DD-F377-006992464F2C}"/>
          </ac:spMkLst>
        </pc:spChg>
        <pc:spChg chg="add mod">
          <ac:chgData name="#LIN RUN YU#" userId="63e52b07-694b-4c28-a6d7-2ccf140f137b" providerId="ADAL" clId="{CA42D9E6-0BE1-4446-8FCD-81C3B96F087A}" dt="2024-12-05T16:57:54.316" v="4830" actId="20577"/>
          <ac:spMkLst>
            <pc:docMk/>
            <pc:sldMk cId="3901652413" sldId="315"/>
            <ac:spMk id="5" creationId="{63511CCA-8FFC-9BE4-1A79-9B0301A56457}"/>
          </ac:spMkLst>
        </pc:spChg>
        <pc:spChg chg="del mod">
          <ac:chgData name="#LIN RUN YU#" userId="63e52b07-694b-4c28-a6d7-2ccf140f137b" providerId="ADAL" clId="{CA42D9E6-0BE1-4446-8FCD-81C3B96F087A}" dt="2024-12-05T16:55:08.820" v="4756" actId="478"/>
          <ac:spMkLst>
            <pc:docMk/>
            <pc:sldMk cId="3901652413" sldId="315"/>
            <ac:spMk id="358" creationId="{AB015B41-99DE-9ED8-0D1B-DC43238F250B}"/>
          </ac:spMkLst>
        </pc:spChg>
        <pc:graphicFrameChg chg="add mod">
          <ac:chgData name="#LIN RUN YU#" userId="63e52b07-694b-4c28-a6d7-2ccf140f137b" providerId="ADAL" clId="{CA42D9E6-0BE1-4446-8FCD-81C3B96F087A}" dt="2024-12-06T01:43:43.482" v="5028" actId="20577"/>
          <ac:graphicFrameMkLst>
            <pc:docMk/>
            <pc:sldMk cId="3901652413" sldId="315"/>
            <ac:graphicFrameMk id="2" creationId="{61D64417-E7B1-F207-9F92-210CA408C216}"/>
          </ac:graphicFrameMkLst>
        </pc:graphicFrameChg>
        <pc:graphicFrameChg chg="del mod">
          <ac:chgData name="#LIN RUN YU#" userId="63e52b07-694b-4c28-a6d7-2ccf140f137b" providerId="ADAL" clId="{CA42D9E6-0BE1-4446-8FCD-81C3B96F087A}" dt="2024-12-04T12:32:49.097" v="1951" actId="478"/>
          <ac:graphicFrameMkLst>
            <pc:docMk/>
            <pc:sldMk cId="3901652413" sldId="315"/>
            <ac:graphicFrameMk id="362" creationId="{9C42C222-FB1C-BDF6-5F3A-38E64883B0F2}"/>
          </ac:graphicFrameMkLst>
        </pc:graphicFrameChg>
      </pc:sldChg>
      <pc:sldChg chg="add del ord">
        <pc:chgData name="#LIN RUN YU#" userId="63e52b07-694b-4c28-a6d7-2ccf140f137b" providerId="ADAL" clId="{CA42D9E6-0BE1-4446-8FCD-81C3B96F087A}" dt="2024-12-04T13:26:47.890" v="2340" actId="47"/>
        <pc:sldMkLst>
          <pc:docMk/>
          <pc:sldMk cId="1875572235" sldId="316"/>
        </pc:sldMkLst>
      </pc:sldChg>
      <pc:sldChg chg="addSp delSp modSp add del mod ord">
        <pc:chgData name="#LIN RUN YU#" userId="63e52b07-694b-4c28-a6d7-2ccf140f137b" providerId="ADAL" clId="{CA42D9E6-0BE1-4446-8FCD-81C3B96F087A}" dt="2024-12-03T20:56:09.606" v="877" actId="47"/>
        <pc:sldMkLst>
          <pc:docMk/>
          <pc:sldMk cId="800402110" sldId="317"/>
        </pc:sldMkLst>
        <pc:spChg chg="add del mod">
          <ac:chgData name="#LIN RUN YU#" userId="63e52b07-694b-4c28-a6d7-2ccf140f137b" providerId="ADAL" clId="{CA42D9E6-0BE1-4446-8FCD-81C3B96F087A}" dt="2024-12-03T20:49:25.845" v="757" actId="478"/>
          <ac:spMkLst>
            <pc:docMk/>
            <pc:sldMk cId="800402110" sldId="317"/>
            <ac:spMk id="3" creationId="{484B25B7-001F-93DE-0C36-45EC53F6A11A}"/>
          </ac:spMkLst>
        </pc:spChg>
        <pc:spChg chg="del mod">
          <ac:chgData name="#LIN RUN YU#" userId="63e52b07-694b-4c28-a6d7-2ccf140f137b" providerId="ADAL" clId="{CA42D9E6-0BE1-4446-8FCD-81C3B96F087A}" dt="2024-12-03T20:49:23.235" v="756" actId="478"/>
          <ac:spMkLst>
            <pc:docMk/>
            <pc:sldMk cId="800402110" sldId="317"/>
            <ac:spMk id="4" creationId="{B146C6E3-B7B2-97F9-E0E9-1F3148E20C6D}"/>
          </ac:spMkLst>
        </pc:spChg>
        <pc:spChg chg="mod">
          <ac:chgData name="#LIN RUN YU#" userId="63e52b07-694b-4c28-a6d7-2ccf140f137b" providerId="ADAL" clId="{CA42D9E6-0BE1-4446-8FCD-81C3B96F087A}" dt="2024-12-03T20:49:26.318" v="758"/>
          <ac:spMkLst>
            <pc:docMk/>
            <pc:sldMk cId="800402110" sldId="317"/>
            <ac:spMk id="6" creationId="{282F6211-5258-813A-5565-11B5CEA2DDEC}"/>
          </ac:spMkLst>
        </pc:spChg>
        <pc:spChg chg="mod">
          <ac:chgData name="#LIN RUN YU#" userId="63e52b07-694b-4c28-a6d7-2ccf140f137b" providerId="ADAL" clId="{CA42D9E6-0BE1-4446-8FCD-81C3B96F087A}" dt="2024-12-03T20:49:26.318" v="758"/>
          <ac:spMkLst>
            <pc:docMk/>
            <pc:sldMk cId="800402110" sldId="317"/>
            <ac:spMk id="7" creationId="{7C1876EF-7B67-6C97-E4C4-EE3EC1A06E1A}"/>
          </ac:spMkLst>
        </pc:spChg>
        <pc:grpChg chg="add mod">
          <ac:chgData name="#LIN RUN YU#" userId="63e52b07-694b-4c28-a6d7-2ccf140f137b" providerId="ADAL" clId="{CA42D9E6-0BE1-4446-8FCD-81C3B96F087A}" dt="2024-12-03T20:50:33.472" v="854" actId="12789"/>
          <ac:grpSpMkLst>
            <pc:docMk/>
            <pc:sldMk cId="800402110" sldId="317"/>
            <ac:grpSpMk id="5" creationId="{11C745D7-230E-6736-D6FE-5EE7C8C333E2}"/>
          </ac:grpSpMkLst>
        </pc:grpChg>
        <pc:picChg chg="del">
          <ac:chgData name="#LIN RUN YU#" userId="63e52b07-694b-4c28-a6d7-2ccf140f137b" providerId="ADAL" clId="{CA42D9E6-0BE1-4446-8FCD-81C3B96F087A}" dt="2024-12-03T20:48:34.741" v="723" actId="478"/>
          <ac:picMkLst>
            <pc:docMk/>
            <pc:sldMk cId="800402110" sldId="317"/>
            <ac:picMk id="14" creationId="{339EE749-72A5-663E-0D7A-3A56B999CE05}"/>
          </ac:picMkLst>
        </pc:picChg>
      </pc:sldChg>
      <pc:sldChg chg="modSp add del mod ord">
        <pc:chgData name="#LIN RUN YU#" userId="63e52b07-694b-4c28-a6d7-2ccf140f137b" providerId="ADAL" clId="{CA42D9E6-0BE1-4446-8FCD-81C3B96F087A}" dt="2024-12-03T21:11:52.922" v="1065" actId="47"/>
        <pc:sldMkLst>
          <pc:docMk/>
          <pc:sldMk cId="2465818039" sldId="318"/>
        </pc:sldMkLst>
        <pc:spChg chg="mod">
          <ac:chgData name="#LIN RUN YU#" userId="63e52b07-694b-4c28-a6d7-2ccf140f137b" providerId="ADAL" clId="{CA42D9E6-0BE1-4446-8FCD-81C3B96F087A}" dt="2024-12-03T20:52:39.449" v="868" actId="20577"/>
          <ac:spMkLst>
            <pc:docMk/>
            <pc:sldMk cId="2465818039" sldId="318"/>
            <ac:spMk id="6" creationId="{282F6211-5258-813A-5565-11B5CEA2DDEC}"/>
          </ac:spMkLst>
        </pc:spChg>
        <pc:spChg chg="mod">
          <ac:chgData name="#LIN RUN YU#" userId="63e52b07-694b-4c28-a6d7-2ccf140f137b" providerId="ADAL" clId="{CA42D9E6-0BE1-4446-8FCD-81C3B96F087A}" dt="2024-12-03T20:52:43.241" v="876" actId="20577"/>
          <ac:spMkLst>
            <pc:docMk/>
            <pc:sldMk cId="2465818039" sldId="318"/>
            <ac:spMk id="7" creationId="{7C1876EF-7B67-6C97-E4C4-EE3EC1A06E1A}"/>
          </ac:spMkLst>
        </pc:spChg>
      </pc:sldChg>
      <pc:sldChg chg="addSp delSp modSp new mod modTransition modClrScheme chgLayout">
        <pc:chgData name="#LIN RUN YU#" userId="63e52b07-694b-4c28-a6d7-2ccf140f137b" providerId="ADAL" clId="{CA42D9E6-0BE1-4446-8FCD-81C3B96F087A}" dt="2024-12-04T20:54:09.329" v="4479"/>
        <pc:sldMkLst>
          <pc:docMk/>
          <pc:sldMk cId="3428464238" sldId="319"/>
        </pc:sldMkLst>
        <pc:spChg chg="del mod ord">
          <ac:chgData name="#LIN RUN YU#" userId="63e52b07-694b-4c28-a6d7-2ccf140f137b" providerId="ADAL" clId="{CA42D9E6-0BE1-4446-8FCD-81C3B96F087A}" dt="2024-12-03T20:56:31.956" v="879" actId="700"/>
          <ac:spMkLst>
            <pc:docMk/>
            <pc:sldMk cId="3428464238" sldId="319"/>
            <ac:spMk id="2" creationId="{2A6D019A-3A0B-B801-C6A4-FA846814BBA6}"/>
          </ac:spMkLst>
        </pc:spChg>
        <pc:spChg chg="del mod ord">
          <ac:chgData name="#LIN RUN YU#" userId="63e52b07-694b-4c28-a6d7-2ccf140f137b" providerId="ADAL" clId="{CA42D9E6-0BE1-4446-8FCD-81C3B96F087A}" dt="2024-12-03T20:56:31.956" v="879" actId="700"/>
          <ac:spMkLst>
            <pc:docMk/>
            <pc:sldMk cId="3428464238" sldId="319"/>
            <ac:spMk id="3" creationId="{EAE43471-26FE-8BBB-7E83-7FDFB7687B72}"/>
          </ac:spMkLst>
        </pc:spChg>
        <pc:spChg chg="del">
          <ac:chgData name="#LIN RUN YU#" userId="63e52b07-694b-4c28-a6d7-2ccf140f137b" providerId="ADAL" clId="{CA42D9E6-0BE1-4446-8FCD-81C3B96F087A}" dt="2024-12-03T20:56:31.956" v="879" actId="700"/>
          <ac:spMkLst>
            <pc:docMk/>
            <pc:sldMk cId="3428464238" sldId="319"/>
            <ac:spMk id="4" creationId="{8A8859DB-522B-7924-2BB1-703C7E8E3061}"/>
          </ac:spMkLst>
        </pc:spChg>
        <pc:spChg chg="del">
          <ac:chgData name="#LIN RUN YU#" userId="63e52b07-694b-4c28-a6d7-2ccf140f137b" providerId="ADAL" clId="{CA42D9E6-0BE1-4446-8FCD-81C3B96F087A}" dt="2024-12-03T20:56:31.956" v="879" actId="700"/>
          <ac:spMkLst>
            <pc:docMk/>
            <pc:sldMk cId="3428464238" sldId="319"/>
            <ac:spMk id="5" creationId="{7B6C66F0-ECD7-2C75-6549-17E73FF47344}"/>
          </ac:spMkLst>
        </pc:spChg>
        <pc:spChg chg="del">
          <ac:chgData name="#LIN RUN YU#" userId="63e52b07-694b-4c28-a6d7-2ccf140f137b" providerId="ADAL" clId="{CA42D9E6-0BE1-4446-8FCD-81C3B96F087A}" dt="2024-12-03T20:56:31.956" v="879" actId="700"/>
          <ac:spMkLst>
            <pc:docMk/>
            <pc:sldMk cId="3428464238" sldId="319"/>
            <ac:spMk id="6" creationId="{FD420B0F-09DC-0156-9370-29DF2F8685A6}"/>
          </ac:spMkLst>
        </pc:spChg>
        <pc:spChg chg="add del mod ord">
          <ac:chgData name="#LIN RUN YU#" userId="63e52b07-694b-4c28-a6d7-2ccf140f137b" providerId="ADAL" clId="{CA42D9E6-0BE1-4446-8FCD-81C3B96F087A}" dt="2024-12-03T20:57:37.469" v="895" actId="478"/>
          <ac:spMkLst>
            <pc:docMk/>
            <pc:sldMk cId="3428464238" sldId="319"/>
            <ac:spMk id="7" creationId="{A75B49E3-EC8E-EFAA-83E8-88EE079C112B}"/>
          </ac:spMkLst>
        </pc:spChg>
        <pc:spChg chg="add del mod ord">
          <ac:chgData name="#LIN RUN YU#" userId="63e52b07-694b-4c28-a6d7-2ccf140f137b" providerId="ADAL" clId="{CA42D9E6-0BE1-4446-8FCD-81C3B96F087A}" dt="2024-12-03T20:57:33.763" v="894" actId="478"/>
          <ac:spMkLst>
            <pc:docMk/>
            <pc:sldMk cId="3428464238" sldId="319"/>
            <ac:spMk id="8" creationId="{3C02AD7A-130F-6E18-FBE6-7F767EC5D816}"/>
          </ac:spMkLst>
        </pc:spChg>
        <pc:spChg chg="add del mod">
          <ac:chgData name="#LIN RUN YU#" userId="63e52b07-694b-4c28-a6d7-2ccf140f137b" providerId="ADAL" clId="{CA42D9E6-0BE1-4446-8FCD-81C3B96F087A}" dt="2024-12-03T20:57:43.361" v="897" actId="478"/>
          <ac:spMkLst>
            <pc:docMk/>
            <pc:sldMk cId="3428464238" sldId="319"/>
            <ac:spMk id="10" creationId="{C35D0B9F-8479-2ED7-EF87-ED8A93D43836}"/>
          </ac:spMkLst>
        </pc:spChg>
        <pc:spChg chg="add del mod">
          <ac:chgData name="#LIN RUN YU#" userId="63e52b07-694b-4c28-a6d7-2ccf140f137b" providerId="ADAL" clId="{CA42D9E6-0BE1-4446-8FCD-81C3B96F087A}" dt="2024-12-03T20:57:40.309" v="896" actId="478"/>
          <ac:spMkLst>
            <pc:docMk/>
            <pc:sldMk cId="3428464238" sldId="319"/>
            <ac:spMk id="12" creationId="{E0CB7FAF-6819-BF5E-4A40-2F4B1BE15F8B}"/>
          </ac:spMkLst>
        </pc:spChg>
        <pc:spChg chg="add mod">
          <ac:chgData name="#LIN RUN YU#" userId="63e52b07-694b-4c28-a6d7-2ccf140f137b" providerId="ADAL" clId="{CA42D9E6-0BE1-4446-8FCD-81C3B96F087A}" dt="2024-12-03T20:57:44.035" v="898"/>
          <ac:spMkLst>
            <pc:docMk/>
            <pc:sldMk cId="3428464238" sldId="319"/>
            <ac:spMk id="13" creationId="{33BCA056-085E-68C3-E269-7CDB64ABE2D0}"/>
          </ac:spMkLst>
        </pc:spChg>
        <pc:spChg chg="add mod">
          <ac:chgData name="#LIN RUN YU#" userId="63e52b07-694b-4c28-a6d7-2ccf140f137b" providerId="ADAL" clId="{CA42D9E6-0BE1-4446-8FCD-81C3B96F087A}" dt="2024-12-03T20:57:50.653" v="899"/>
          <ac:spMkLst>
            <pc:docMk/>
            <pc:sldMk cId="3428464238" sldId="319"/>
            <ac:spMk id="14" creationId="{D9F316D6-3819-5ADF-8560-D904895C263F}"/>
          </ac:spMkLst>
        </pc:spChg>
        <pc:spChg chg="mod">
          <ac:chgData name="#LIN RUN YU#" userId="63e52b07-694b-4c28-a6d7-2ccf140f137b" providerId="ADAL" clId="{CA42D9E6-0BE1-4446-8FCD-81C3B96F087A}" dt="2024-12-03T20:57:44.035" v="898"/>
          <ac:spMkLst>
            <pc:docMk/>
            <pc:sldMk cId="3428464238" sldId="319"/>
            <ac:spMk id="16" creationId="{3277BDE5-7AD7-B1B6-6AB0-A70531860E50}"/>
          </ac:spMkLst>
        </pc:spChg>
        <pc:spChg chg="mod">
          <ac:chgData name="#LIN RUN YU#" userId="63e52b07-694b-4c28-a6d7-2ccf140f137b" providerId="ADAL" clId="{CA42D9E6-0BE1-4446-8FCD-81C3B96F087A}" dt="2024-12-03T20:57:44.035" v="898"/>
          <ac:spMkLst>
            <pc:docMk/>
            <pc:sldMk cId="3428464238" sldId="319"/>
            <ac:spMk id="18" creationId="{4ABA71F0-506D-7ADA-7FA4-C64D82B5F961}"/>
          </ac:spMkLst>
        </pc:spChg>
        <pc:spChg chg="mod">
          <ac:chgData name="#LIN RUN YU#" userId="63e52b07-694b-4c28-a6d7-2ccf140f137b" providerId="ADAL" clId="{CA42D9E6-0BE1-4446-8FCD-81C3B96F087A}" dt="2024-12-03T20:57:44.035" v="898"/>
          <ac:spMkLst>
            <pc:docMk/>
            <pc:sldMk cId="3428464238" sldId="319"/>
            <ac:spMk id="19" creationId="{12C7F968-CA5F-9079-02CF-04DAE34F0827}"/>
          </ac:spMkLst>
        </pc:spChg>
        <pc:spChg chg="add del mod">
          <ac:chgData name="#LIN RUN YU#" userId="63e52b07-694b-4c28-a6d7-2ccf140f137b" providerId="ADAL" clId="{CA42D9E6-0BE1-4446-8FCD-81C3B96F087A}" dt="2024-12-03T20:58:41.371" v="903" actId="478"/>
          <ac:spMkLst>
            <pc:docMk/>
            <pc:sldMk cId="3428464238" sldId="319"/>
            <ac:spMk id="20" creationId="{F4F1C306-0E81-2C26-106C-DE5311F58A01}"/>
          </ac:spMkLst>
        </pc:spChg>
        <pc:spChg chg="add del mod">
          <ac:chgData name="#LIN RUN YU#" userId="63e52b07-694b-4c28-a6d7-2ccf140f137b" providerId="ADAL" clId="{CA42D9E6-0BE1-4446-8FCD-81C3B96F087A}" dt="2024-12-03T20:58:44.995" v="904" actId="478"/>
          <ac:spMkLst>
            <pc:docMk/>
            <pc:sldMk cId="3428464238" sldId="319"/>
            <ac:spMk id="21" creationId="{91ADBF4D-842F-2383-479F-3200743AE0A9}"/>
          </ac:spMkLst>
        </pc:spChg>
        <pc:spChg chg="mod">
          <ac:chgData name="#LIN RUN YU#" userId="63e52b07-694b-4c28-a6d7-2ccf140f137b" providerId="ADAL" clId="{CA42D9E6-0BE1-4446-8FCD-81C3B96F087A}" dt="2024-12-03T20:58:36.766" v="902" actId="208"/>
          <ac:spMkLst>
            <pc:docMk/>
            <pc:sldMk cId="3428464238" sldId="319"/>
            <ac:spMk id="23" creationId="{52EC51A2-FA4D-7095-85D6-79D29DD6111F}"/>
          </ac:spMkLst>
        </pc:spChg>
        <pc:spChg chg="mod">
          <ac:chgData name="#LIN RUN YU#" userId="63e52b07-694b-4c28-a6d7-2ccf140f137b" providerId="ADAL" clId="{CA42D9E6-0BE1-4446-8FCD-81C3B96F087A}" dt="2024-12-03T20:58:36.766" v="902" actId="208"/>
          <ac:spMkLst>
            <pc:docMk/>
            <pc:sldMk cId="3428464238" sldId="319"/>
            <ac:spMk id="25" creationId="{74275508-F799-9DBE-F049-E102EB005074}"/>
          </ac:spMkLst>
        </pc:spChg>
        <pc:spChg chg="mod">
          <ac:chgData name="#LIN RUN YU#" userId="63e52b07-694b-4c28-a6d7-2ccf140f137b" providerId="ADAL" clId="{CA42D9E6-0BE1-4446-8FCD-81C3B96F087A}" dt="2024-12-03T20:58:36.766" v="902" actId="208"/>
          <ac:spMkLst>
            <pc:docMk/>
            <pc:sldMk cId="3428464238" sldId="319"/>
            <ac:spMk id="26" creationId="{9C1E1D9E-5CC1-D9D2-56D4-BF11DE7335D8}"/>
          </ac:spMkLst>
        </pc:spChg>
        <pc:spChg chg="add del mod">
          <ac:chgData name="#LIN RUN YU#" userId="63e52b07-694b-4c28-a6d7-2ccf140f137b" providerId="ADAL" clId="{CA42D9E6-0BE1-4446-8FCD-81C3B96F087A}" dt="2024-12-03T21:03:38.253" v="993" actId="478"/>
          <ac:spMkLst>
            <pc:docMk/>
            <pc:sldMk cId="3428464238" sldId="319"/>
            <ac:spMk id="27" creationId="{F633D05C-0B79-FFAE-ACEE-22DD797DAE70}"/>
          </ac:spMkLst>
        </pc:spChg>
        <pc:spChg chg="add del mod">
          <ac:chgData name="#LIN RUN YU#" userId="63e52b07-694b-4c28-a6d7-2ccf140f137b" providerId="ADAL" clId="{CA42D9E6-0BE1-4446-8FCD-81C3B96F087A}" dt="2024-12-03T21:04:26.803" v="1004" actId="478"/>
          <ac:spMkLst>
            <pc:docMk/>
            <pc:sldMk cId="3428464238" sldId="319"/>
            <ac:spMk id="28" creationId="{26D97976-1083-3E34-7D46-BD6949B4178F}"/>
          </ac:spMkLst>
        </pc:spChg>
        <pc:spChg chg="add mod">
          <ac:chgData name="#LIN RUN YU#" userId="63e52b07-694b-4c28-a6d7-2ccf140f137b" providerId="ADAL" clId="{CA42D9E6-0BE1-4446-8FCD-81C3B96F087A}" dt="2024-12-03T21:11:34.842" v="1061" actId="1076"/>
          <ac:spMkLst>
            <pc:docMk/>
            <pc:sldMk cId="3428464238" sldId="319"/>
            <ac:spMk id="29" creationId="{9BFAB44B-AC7F-A16C-DBD5-1746D8E8583E}"/>
          </ac:spMkLst>
        </pc:spChg>
        <pc:spChg chg="add mod">
          <ac:chgData name="#LIN RUN YU#" userId="63e52b07-694b-4c28-a6d7-2ccf140f137b" providerId="ADAL" clId="{CA42D9E6-0BE1-4446-8FCD-81C3B96F087A}" dt="2024-12-03T21:10:27.936" v="1055" actId="1076"/>
          <ac:spMkLst>
            <pc:docMk/>
            <pc:sldMk cId="3428464238" sldId="319"/>
            <ac:spMk id="30" creationId="{7D2A7079-7172-2EFC-1352-DA778A246BA9}"/>
          </ac:spMkLst>
        </pc:spChg>
        <pc:spChg chg="mod">
          <ac:chgData name="#LIN RUN YU#" userId="63e52b07-694b-4c28-a6d7-2ccf140f137b" providerId="ADAL" clId="{CA42D9E6-0BE1-4446-8FCD-81C3B96F087A}" dt="2024-12-03T21:04:48.082" v="1009"/>
          <ac:spMkLst>
            <pc:docMk/>
            <pc:sldMk cId="3428464238" sldId="319"/>
            <ac:spMk id="35" creationId="{0135406A-9062-D2ED-613A-AEACDB7D27EE}"/>
          </ac:spMkLst>
        </pc:spChg>
        <pc:spChg chg="mod">
          <ac:chgData name="#LIN RUN YU#" userId="63e52b07-694b-4c28-a6d7-2ccf140f137b" providerId="ADAL" clId="{CA42D9E6-0BE1-4446-8FCD-81C3B96F087A}" dt="2024-12-03T21:04:48.082" v="1009"/>
          <ac:spMkLst>
            <pc:docMk/>
            <pc:sldMk cId="3428464238" sldId="319"/>
            <ac:spMk id="36" creationId="{FBE74327-3AEA-37D3-BB9E-4879AD041F16}"/>
          </ac:spMkLst>
        </pc:spChg>
        <pc:spChg chg="mod">
          <ac:chgData name="#LIN RUN YU#" userId="63e52b07-694b-4c28-a6d7-2ccf140f137b" providerId="ADAL" clId="{CA42D9E6-0BE1-4446-8FCD-81C3B96F087A}" dt="2024-12-03T21:05:31.355" v="1020"/>
          <ac:spMkLst>
            <pc:docMk/>
            <pc:sldMk cId="3428464238" sldId="319"/>
            <ac:spMk id="41" creationId="{F4A5CDBE-1466-E04B-8B4F-9E70F2DE6B3F}"/>
          </ac:spMkLst>
        </pc:spChg>
        <pc:spChg chg="mod">
          <ac:chgData name="#LIN RUN YU#" userId="63e52b07-694b-4c28-a6d7-2ccf140f137b" providerId="ADAL" clId="{CA42D9E6-0BE1-4446-8FCD-81C3B96F087A}" dt="2024-12-03T21:05:31.355" v="1020"/>
          <ac:spMkLst>
            <pc:docMk/>
            <pc:sldMk cId="3428464238" sldId="319"/>
            <ac:spMk id="42" creationId="{A544655C-66FD-5E9F-ADB1-A1256C989F61}"/>
          </ac:spMkLst>
        </pc:spChg>
        <pc:spChg chg="mod">
          <ac:chgData name="#LIN RUN YU#" userId="63e52b07-694b-4c28-a6d7-2ccf140f137b" providerId="ADAL" clId="{CA42D9E6-0BE1-4446-8FCD-81C3B96F087A}" dt="2024-12-03T21:06:06.492" v="1031"/>
          <ac:spMkLst>
            <pc:docMk/>
            <pc:sldMk cId="3428464238" sldId="319"/>
            <ac:spMk id="47" creationId="{E6DDC5CE-D33B-9045-20EE-416AB705F4A5}"/>
          </ac:spMkLst>
        </pc:spChg>
        <pc:spChg chg="mod">
          <ac:chgData name="#LIN RUN YU#" userId="63e52b07-694b-4c28-a6d7-2ccf140f137b" providerId="ADAL" clId="{CA42D9E6-0BE1-4446-8FCD-81C3B96F087A}" dt="2024-12-03T21:06:06.492" v="1031"/>
          <ac:spMkLst>
            <pc:docMk/>
            <pc:sldMk cId="3428464238" sldId="319"/>
            <ac:spMk id="48" creationId="{C78C1E82-791A-6575-6775-8A2BD2EE1A7E}"/>
          </ac:spMkLst>
        </pc:spChg>
        <pc:spChg chg="mod">
          <ac:chgData name="#LIN RUN YU#" userId="63e52b07-694b-4c28-a6d7-2ccf140f137b" providerId="ADAL" clId="{CA42D9E6-0BE1-4446-8FCD-81C3B96F087A}" dt="2024-12-03T21:04:43.954" v="1008"/>
          <ac:spMkLst>
            <pc:docMk/>
            <pc:sldMk cId="3428464238" sldId="319"/>
            <ac:spMk id="296" creationId="{497FD6E6-0046-00B6-DCBD-9CCB973E82E4}"/>
          </ac:spMkLst>
        </pc:spChg>
        <pc:spChg chg="mod">
          <ac:chgData name="#LIN RUN YU#" userId="63e52b07-694b-4c28-a6d7-2ccf140f137b" providerId="ADAL" clId="{CA42D9E6-0BE1-4446-8FCD-81C3B96F087A}" dt="2024-12-03T21:04:43.954" v="1008"/>
          <ac:spMkLst>
            <pc:docMk/>
            <pc:sldMk cId="3428464238" sldId="319"/>
            <ac:spMk id="297" creationId="{DA6E70C6-F2CF-7D2F-8870-84EFCA444759}"/>
          </ac:spMkLst>
        </pc:spChg>
        <pc:grpChg chg="add mod">
          <ac:chgData name="#LIN RUN YU#" userId="63e52b07-694b-4c28-a6d7-2ccf140f137b" providerId="ADAL" clId="{CA42D9E6-0BE1-4446-8FCD-81C3B96F087A}" dt="2024-12-03T20:57:44.035" v="898"/>
          <ac:grpSpMkLst>
            <pc:docMk/>
            <pc:sldMk cId="3428464238" sldId="319"/>
            <ac:grpSpMk id="15" creationId="{6D75CFDD-3B81-CB9A-8994-E9A6F80859AC}"/>
          </ac:grpSpMkLst>
        </pc:grpChg>
        <pc:grpChg chg="add mod">
          <ac:chgData name="#LIN RUN YU#" userId="63e52b07-694b-4c28-a6d7-2ccf140f137b" providerId="ADAL" clId="{CA42D9E6-0BE1-4446-8FCD-81C3B96F087A}" dt="2024-12-03T21:11:24.772" v="1060" actId="14100"/>
          <ac:grpSpMkLst>
            <pc:docMk/>
            <pc:sldMk cId="3428464238" sldId="319"/>
            <ac:grpSpMk id="22" creationId="{B869DE60-4800-8CF4-6B61-AA83F51EC193}"/>
          </ac:grpSpMkLst>
        </pc:grpChg>
        <pc:grpChg chg="add del mod">
          <ac:chgData name="#LIN RUN YU#" userId="63e52b07-694b-4c28-a6d7-2ccf140f137b" providerId="ADAL" clId="{CA42D9E6-0BE1-4446-8FCD-81C3B96F087A}" dt="2024-12-03T21:05:15.077" v="1016" actId="478"/>
          <ac:grpSpMkLst>
            <pc:docMk/>
            <pc:sldMk cId="3428464238" sldId="319"/>
            <ac:grpSpMk id="31" creationId="{939F401C-0607-CE04-1C24-E1ADCDFF55D8}"/>
          </ac:grpSpMkLst>
        </pc:grpChg>
        <pc:grpChg chg="mod">
          <ac:chgData name="#LIN RUN YU#" userId="63e52b07-694b-4c28-a6d7-2ccf140f137b" providerId="ADAL" clId="{CA42D9E6-0BE1-4446-8FCD-81C3B96F087A}" dt="2024-12-03T21:04:48.082" v="1009"/>
          <ac:grpSpMkLst>
            <pc:docMk/>
            <pc:sldMk cId="3428464238" sldId="319"/>
            <ac:grpSpMk id="32" creationId="{08C59FFA-B34B-BECC-B340-94F66B5C0BB6}"/>
          </ac:grpSpMkLst>
        </pc:grpChg>
        <pc:grpChg chg="add mod">
          <ac:chgData name="#LIN RUN YU#" userId="63e52b07-694b-4c28-a6d7-2ccf140f137b" providerId="ADAL" clId="{CA42D9E6-0BE1-4446-8FCD-81C3B96F087A}" dt="2024-12-03T21:06:02.394" v="1030" actId="1076"/>
          <ac:grpSpMkLst>
            <pc:docMk/>
            <pc:sldMk cId="3428464238" sldId="319"/>
            <ac:grpSpMk id="37" creationId="{1CB88966-8283-6BF9-3EE1-BEF16BE6B91D}"/>
          </ac:grpSpMkLst>
        </pc:grpChg>
        <pc:grpChg chg="mod">
          <ac:chgData name="#LIN RUN YU#" userId="63e52b07-694b-4c28-a6d7-2ccf140f137b" providerId="ADAL" clId="{CA42D9E6-0BE1-4446-8FCD-81C3B96F087A}" dt="2024-12-03T21:05:31.355" v="1020"/>
          <ac:grpSpMkLst>
            <pc:docMk/>
            <pc:sldMk cId="3428464238" sldId="319"/>
            <ac:grpSpMk id="38" creationId="{6A616C17-ABAF-2E2C-B95C-1BD085D674EC}"/>
          </ac:grpSpMkLst>
        </pc:grpChg>
        <pc:grpChg chg="add mod">
          <ac:chgData name="#LIN RUN YU#" userId="63e52b07-694b-4c28-a6d7-2ccf140f137b" providerId="ADAL" clId="{CA42D9E6-0BE1-4446-8FCD-81C3B96F087A}" dt="2024-12-03T21:06:14.729" v="1034" actId="1076"/>
          <ac:grpSpMkLst>
            <pc:docMk/>
            <pc:sldMk cId="3428464238" sldId="319"/>
            <ac:grpSpMk id="43" creationId="{793BA413-449B-4446-25E4-96E1D22FEF1B}"/>
          </ac:grpSpMkLst>
        </pc:grpChg>
        <pc:grpChg chg="mod">
          <ac:chgData name="#LIN RUN YU#" userId="63e52b07-694b-4c28-a6d7-2ccf140f137b" providerId="ADAL" clId="{CA42D9E6-0BE1-4446-8FCD-81C3B96F087A}" dt="2024-12-03T21:06:06.492" v="1031"/>
          <ac:grpSpMkLst>
            <pc:docMk/>
            <pc:sldMk cId="3428464238" sldId="319"/>
            <ac:grpSpMk id="44" creationId="{86BA6A39-1DF8-1A6C-4D81-D291AD0B5AEE}"/>
          </ac:grpSpMkLst>
        </pc:grpChg>
        <pc:grpChg chg="add mod">
          <ac:chgData name="#LIN RUN YU#" userId="63e52b07-694b-4c28-a6d7-2ccf140f137b" providerId="ADAL" clId="{CA42D9E6-0BE1-4446-8FCD-81C3B96F087A}" dt="2024-12-03T21:05:24.907" v="1019" actId="1076"/>
          <ac:grpSpMkLst>
            <pc:docMk/>
            <pc:sldMk cId="3428464238" sldId="319"/>
            <ac:grpSpMk id="294" creationId="{30E6D422-0136-3998-9A12-0AB83D6B0676}"/>
          </ac:grpSpMkLst>
        </pc:grpChg>
        <pc:grpChg chg="mod">
          <ac:chgData name="#LIN RUN YU#" userId="63e52b07-694b-4c28-a6d7-2ccf140f137b" providerId="ADAL" clId="{CA42D9E6-0BE1-4446-8FCD-81C3B96F087A}" dt="2024-12-03T21:04:43.954" v="1008"/>
          <ac:grpSpMkLst>
            <pc:docMk/>
            <pc:sldMk cId="3428464238" sldId="319"/>
            <ac:grpSpMk id="295" creationId="{F521C024-488F-97F8-FEF0-6980AB1E2E86}"/>
          </ac:grpSpMkLst>
        </pc:grpChg>
        <pc:picChg chg="mod">
          <ac:chgData name="#LIN RUN YU#" userId="63e52b07-694b-4c28-a6d7-2ccf140f137b" providerId="ADAL" clId="{CA42D9E6-0BE1-4446-8FCD-81C3B96F087A}" dt="2024-12-03T21:04:48.082" v="1009"/>
          <ac:picMkLst>
            <pc:docMk/>
            <pc:sldMk cId="3428464238" sldId="319"/>
            <ac:picMk id="33" creationId="{6C4B8683-F73E-76AB-6999-F6D6EB1F8825}"/>
          </ac:picMkLst>
        </pc:picChg>
        <pc:picChg chg="mod">
          <ac:chgData name="#LIN RUN YU#" userId="63e52b07-694b-4c28-a6d7-2ccf140f137b" providerId="ADAL" clId="{CA42D9E6-0BE1-4446-8FCD-81C3B96F087A}" dt="2024-12-03T21:04:48.082" v="1009"/>
          <ac:picMkLst>
            <pc:docMk/>
            <pc:sldMk cId="3428464238" sldId="319"/>
            <ac:picMk id="34" creationId="{C0F69CB2-EC2E-A474-6C17-778F84172365}"/>
          </ac:picMkLst>
        </pc:picChg>
        <pc:picChg chg="mod">
          <ac:chgData name="#LIN RUN YU#" userId="63e52b07-694b-4c28-a6d7-2ccf140f137b" providerId="ADAL" clId="{CA42D9E6-0BE1-4446-8FCD-81C3B96F087A}" dt="2024-12-03T21:05:31.355" v="1020"/>
          <ac:picMkLst>
            <pc:docMk/>
            <pc:sldMk cId="3428464238" sldId="319"/>
            <ac:picMk id="39" creationId="{B3035FCF-6428-5B27-194B-BDC8B67B870D}"/>
          </ac:picMkLst>
        </pc:picChg>
        <pc:picChg chg="mod">
          <ac:chgData name="#LIN RUN YU#" userId="63e52b07-694b-4c28-a6d7-2ccf140f137b" providerId="ADAL" clId="{CA42D9E6-0BE1-4446-8FCD-81C3B96F087A}" dt="2024-12-03T21:05:31.355" v="1020"/>
          <ac:picMkLst>
            <pc:docMk/>
            <pc:sldMk cId="3428464238" sldId="319"/>
            <ac:picMk id="40" creationId="{8A6B15B4-17EA-C29C-1245-D5D905747D3C}"/>
          </ac:picMkLst>
        </pc:picChg>
        <pc:picChg chg="mod">
          <ac:chgData name="#LIN RUN YU#" userId="63e52b07-694b-4c28-a6d7-2ccf140f137b" providerId="ADAL" clId="{CA42D9E6-0BE1-4446-8FCD-81C3B96F087A}" dt="2024-12-03T21:06:06.492" v="1031"/>
          <ac:picMkLst>
            <pc:docMk/>
            <pc:sldMk cId="3428464238" sldId="319"/>
            <ac:picMk id="45" creationId="{33051DA1-4C4B-4EEB-5F19-EDA060599260}"/>
          </ac:picMkLst>
        </pc:picChg>
        <pc:picChg chg="mod">
          <ac:chgData name="#LIN RUN YU#" userId="63e52b07-694b-4c28-a6d7-2ccf140f137b" providerId="ADAL" clId="{CA42D9E6-0BE1-4446-8FCD-81C3B96F087A}" dt="2024-12-03T21:06:06.492" v="1031"/>
          <ac:picMkLst>
            <pc:docMk/>
            <pc:sldMk cId="3428464238" sldId="319"/>
            <ac:picMk id="46" creationId="{AA4DEF5E-82BB-66D1-36F3-86996FEBA065}"/>
          </ac:picMkLst>
        </pc:picChg>
        <pc:picChg chg="mod">
          <ac:chgData name="#LIN RUN YU#" userId="63e52b07-694b-4c28-a6d7-2ccf140f137b" providerId="ADAL" clId="{CA42D9E6-0BE1-4446-8FCD-81C3B96F087A}" dt="2024-12-03T21:04:43.954" v="1008"/>
          <ac:picMkLst>
            <pc:docMk/>
            <pc:sldMk cId="3428464238" sldId="319"/>
            <ac:picMk id="298" creationId="{57B4934C-6F91-A961-830B-784DF7EBE3DD}"/>
          </ac:picMkLst>
        </pc:picChg>
        <pc:picChg chg="mod">
          <ac:chgData name="#LIN RUN YU#" userId="63e52b07-694b-4c28-a6d7-2ccf140f137b" providerId="ADAL" clId="{CA42D9E6-0BE1-4446-8FCD-81C3B96F087A}" dt="2024-12-03T21:04:43.954" v="1008"/>
          <ac:picMkLst>
            <pc:docMk/>
            <pc:sldMk cId="3428464238" sldId="319"/>
            <ac:picMk id="299" creationId="{0F79935D-F3DD-20EF-843D-90CEA7A60C4A}"/>
          </ac:picMkLst>
        </pc:picChg>
        <pc:cxnChg chg="mod">
          <ac:chgData name="#LIN RUN YU#" userId="63e52b07-694b-4c28-a6d7-2ccf140f137b" providerId="ADAL" clId="{CA42D9E6-0BE1-4446-8FCD-81C3B96F087A}" dt="2024-12-03T20:57:44.035" v="898"/>
          <ac:cxnSpMkLst>
            <pc:docMk/>
            <pc:sldMk cId="3428464238" sldId="319"/>
            <ac:cxnSpMk id="17" creationId="{99AAFBF3-3732-CCF3-15A5-6828EB0DD9C0}"/>
          </ac:cxnSpMkLst>
        </pc:cxnChg>
        <pc:cxnChg chg="mod">
          <ac:chgData name="#LIN RUN YU#" userId="63e52b07-694b-4c28-a6d7-2ccf140f137b" providerId="ADAL" clId="{CA42D9E6-0BE1-4446-8FCD-81C3B96F087A}" dt="2024-12-03T20:58:36.766" v="902" actId="208"/>
          <ac:cxnSpMkLst>
            <pc:docMk/>
            <pc:sldMk cId="3428464238" sldId="319"/>
            <ac:cxnSpMk id="24" creationId="{D323F1B4-1463-0FA6-5A12-527E3734E323}"/>
          </ac:cxnSpMkLst>
        </pc:cxnChg>
      </pc:sldChg>
      <pc:sldChg chg="modSp add mod ord modTransition">
        <pc:chgData name="#LIN RUN YU#" userId="63e52b07-694b-4c28-a6d7-2ccf140f137b" providerId="ADAL" clId="{CA42D9E6-0BE1-4446-8FCD-81C3B96F087A}" dt="2024-12-04T20:54:50.876" v="4493"/>
        <pc:sldMkLst>
          <pc:docMk/>
          <pc:sldMk cId="3016125494" sldId="320"/>
        </pc:sldMkLst>
        <pc:spChg chg="mod">
          <ac:chgData name="#LIN RUN YU#" userId="63e52b07-694b-4c28-a6d7-2ccf140f137b" providerId="ADAL" clId="{CA42D9E6-0BE1-4446-8FCD-81C3B96F087A}" dt="2024-12-04T16:29:40.092" v="2669" actId="20577"/>
          <ac:spMkLst>
            <pc:docMk/>
            <pc:sldMk cId="3016125494" sldId="320"/>
            <ac:spMk id="29" creationId="{9BFAB44B-AC7F-A16C-DBD5-1746D8E8583E}"/>
          </ac:spMkLst>
        </pc:spChg>
        <pc:spChg chg="mod">
          <ac:chgData name="#LIN RUN YU#" userId="63e52b07-694b-4c28-a6d7-2ccf140f137b" providerId="ADAL" clId="{CA42D9E6-0BE1-4446-8FCD-81C3B96F087A}" dt="2024-12-03T21:11:59.593" v="1075" actId="20577"/>
          <ac:spMkLst>
            <pc:docMk/>
            <pc:sldMk cId="3016125494" sldId="320"/>
            <ac:spMk id="30" creationId="{7D2A7079-7172-2EFC-1352-DA778A246BA9}"/>
          </ac:spMkLst>
        </pc:spChg>
      </pc:sldChg>
      <pc:sldChg chg="addSp delSp modSp add del mod ord modTransition delAnim modAnim">
        <pc:chgData name="#LIN RUN YU#" userId="63e52b07-694b-4c28-a6d7-2ccf140f137b" providerId="ADAL" clId="{CA42D9E6-0BE1-4446-8FCD-81C3B96F087A}" dt="2024-12-05T16:56:07.613" v="4810"/>
        <pc:sldMkLst>
          <pc:docMk/>
          <pc:sldMk cId="1608392698" sldId="321"/>
        </pc:sldMkLst>
        <pc:spChg chg="add del mod">
          <ac:chgData name="#LIN RUN YU#" userId="63e52b07-694b-4c28-a6d7-2ccf140f137b" providerId="ADAL" clId="{CA42D9E6-0BE1-4446-8FCD-81C3B96F087A}" dt="2024-12-03T21:15:43.918" v="1110" actId="478"/>
          <ac:spMkLst>
            <pc:docMk/>
            <pc:sldMk cId="1608392698" sldId="321"/>
            <ac:spMk id="2" creationId="{5653D39F-BEA6-ACC6-4B62-78352A27423F}"/>
          </ac:spMkLst>
        </pc:spChg>
        <pc:spChg chg="add del mod">
          <ac:chgData name="#LIN RUN YU#" userId="63e52b07-694b-4c28-a6d7-2ccf140f137b" providerId="ADAL" clId="{CA42D9E6-0BE1-4446-8FCD-81C3B96F087A}" dt="2024-12-03T21:15:20.436" v="1106" actId="478"/>
          <ac:spMkLst>
            <pc:docMk/>
            <pc:sldMk cId="1608392698" sldId="321"/>
            <ac:spMk id="3" creationId="{22EB7EBC-5710-4016-27B7-8355DE09C169}"/>
          </ac:spMkLst>
        </pc:spChg>
        <pc:spChg chg="add mod">
          <ac:chgData name="#LIN RUN YU#" userId="63e52b07-694b-4c28-a6d7-2ccf140f137b" providerId="ADAL" clId="{CA42D9E6-0BE1-4446-8FCD-81C3B96F087A}" dt="2024-12-03T21:25:32.622" v="1163" actId="1076"/>
          <ac:spMkLst>
            <pc:docMk/>
            <pc:sldMk cId="1608392698" sldId="321"/>
            <ac:spMk id="8" creationId="{971320DD-BF9F-6B56-6B96-CE055887C6D3}"/>
          </ac:spMkLst>
        </pc:spChg>
        <pc:spChg chg="add mod">
          <ac:chgData name="#LIN RUN YU#" userId="63e52b07-694b-4c28-a6d7-2ccf140f137b" providerId="ADAL" clId="{CA42D9E6-0BE1-4446-8FCD-81C3B96F087A}" dt="2024-12-03T21:25:36.888" v="1165" actId="1076"/>
          <ac:spMkLst>
            <pc:docMk/>
            <pc:sldMk cId="1608392698" sldId="321"/>
            <ac:spMk id="9" creationId="{D1A76F91-2BF4-7D5E-86CC-49B7D9CB6A72}"/>
          </ac:spMkLst>
        </pc:spChg>
        <pc:spChg chg="mod">
          <ac:chgData name="#LIN RUN YU#" userId="63e52b07-694b-4c28-a6d7-2ccf140f137b" providerId="ADAL" clId="{CA42D9E6-0BE1-4446-8FCD-81C3B96F087A}" dt="2024-12-04T13:18:53.105" v="2318" actId="20577"/>
          <ac:spMkLst>
            <pc:docMk/>
            <pc:sldMk cId="1608392698" sldId="321"/>
            <ac:spMk id="358" creationId="{AB015B41-99DE-9ED8-0D1B-DC43238F250B}"/>
          </ac:spMkLst>
        </pc:spChg>
        <pc:grpChg chg="add del mod">
          <ac:chgData name="#LIN RUN YU#" userId="63e52b07-694b-4c28-a6d7-2ccf140f137b" providerId="ADAL" clId="{CA42D9E6-0BE1-4446-8FCD-81C3B96F087A}" dt="2024-12-04T11:54:59.517" v="1350" actId="165"/>
          <ac:grpSpMkLst>
            <pc:docMk/>
            <pc:sldMk cId="1608392698" sldId="321"/>
            <ac:grpSpMk id="5" creationId="{DCDCC704-74AF-BF8B-E73D-B050F9602B5C}"/>
          </ac:grpSpMkLst>
        </pc:grpChg>
        <pc:graphicFrameChg chg="del">
          <ac:chgData name="#LIN RUN YU#" userId="63e52b07-694b-4c28-a6d7-2ccf140f137b" providerId="ADAL" clId="{CA42D9E6-0BE1-4446-8FCD-81C3B96F087A}" dt="2024-12-03T21:13:37.456" v="1090" actId="478"/>
          <ac:graphicFrameMkLst>
            <pc:docMk/>
            <pc:sldMk cId="1608392698" sldId="321"/>
            <ac:graphicFrameMk id="362" creationId="{9C42C222-FB1C-BDF6-5F3A-38E64883B0F2}"/>
          </ac:graphicFrameMkLst>
        </pc:graphicFrameChg>
        <pc:picChg chg="add mod">
          <ac:chgData name="#LIN RUN YU#" userId="63e52b07-694b-4c28-a6d7-2ccf140f137b" providerId="ADAL" clId="{CA42D9E6-0BE1-4446-8FCD-81C3B96F087A}" dt="2024-12-03T21:30:28.776" v="1214" actId="208"/>
          <ac:picMkLst>
            <pc:docMk/>
            <pc:sldMk cId="1608392698" sldId="321"/>
            <ac:picMk id="4" creationId="{06252D53-BB8D-EC5B-3FBF-FBDC9AFF4C29}"/>
          </ac:picMkLst>
        </pc:picChg>
        <pc:picChg chg="mod topLvl">
          <ac:chgData name="#LIN RUN YU#" userId="63e52b07-694b-4c28-a6d7-2ccf140f137b" providerId="ADAL" clId="{CA42D9E6-0BE1-4446-8FCD-81C3B96F087A}" dt="2024-12-04T11:54:59.517" v="1350" actId="165"/>
          <ac:picMkLst>
            <pc:docMk/>
            <pc:sldMk cId="1608392698" sldId="321"/>
            <ac:picMk id="6" creationId="{941A58E2-F864-3E55-D7A9-6AE5AA82FF9A}"/>
          </ac:picMkLst>
        </pc:picChg>
        <pc:picChg chg="add del mod topLvl">
          <ac:chgData name="#LIN RUN YU#" userId="63e52b07-694b-4c28-a6d7-2ccf140f137b" providerId="ADAL" clId="{CA42D9E6-0BE1-4446-8FCD-81C3B96F087A}" dt="2024-12-04T11:55:04.845" v="1351" actId="478"/>
          <ac:picMkLst>
            <pc:docMk/>
            <pc:sldMk cId="1608392698" sldId="321"/>
            <ac:picMk id="7" creationId="{18956528-1AD3-B0DA-BF67-957735FFABD6}"/>
          </ac:picMkLst>
        </pc:picChg>
      </pc:sldChg>
      <pc:sldChg chg="addSp delSp modSp add mod modTransition modAnim">
        <pc:chgData name="#LIN RUN YU#" userId="63e52b07-694b-4c28-a6d7-2ccf140f137b" providerId="ADAL" clId="{CA42D9E6-0BE1-4446-8FCD-81C3B96F087A}" dt="2024-12-04T20:54:59.080" v="4496"/>
        <pc:sldMkLst>
          <pc:docMk/>
          <pc:sldMk cId="176102081" sldId="322"/>
        </pc:sldMkLst>
        <pc:spChg chg="add del mod">
          <ac:chgData name="#LIN RUN YU#" userId="63e52b07-694b-4c28-a6d7-2ccf140f137b" providerId="ADAL" clId="{CA42D9E6-0BE1-4446-8FCD-81C3B96F087A}" dt="2024-12-03T21:25:47.624" v="1167" actId="478"/>
          <ac:spMkLst>
            <pc:docMk/>
            <pc:sldMk cId="176102081" sldId="322"/>
            <ac:spMk id="19" creationId="{B283DA0D-CBF3-9F22-CEEF-C93DA7AAB8A8}"/>
          </ac:spMkLst>
        </pc:spChg>
        <pc:spChg chg="add mod">
          <ac:chgData name="#LIN RUN YU#" userId="63e52b07-694b-4c28-a6d7-2ccf140f137b" providerId="ADAL" clId="{CA42D9E6-0BE1-4446-8FCD-81C3B96F087A}" dt="2024-12-03T21:26:16.125" v="1197" actId="20577"/>
          <ac:spMkLst>
            <pc:docMk/>
            <pc:sldMk cId="176102081" sldId="322"/>
            <ac:spMk id="20" creationId="{4C410D08-8D45-5EE8-950F-2918A82AD815}"/>
          </ac:spMkLst>
        </pc:spChg>
        <pc:spChg chg="add mod">
          <ac:chgData name="#LIN RUN YU#" userId="63e52b07-694b-4c28-a6d7-2ccf140f137b" providerId="ADAL" clId="{CA42D9E6-0BE1-4446-8FCD-81C3B96F087A}" dt="2024-12-03T21:32:01.448" v="1232" actId="20577"/>
          <ac:spMkLst>
            <pc:docMk/>
            <pc:sldMk cId="176102081" sldId="322"/>
            <ac:spMk id="21" creationId="{8414B694-1993-91A0-0DB0-E02C5526B174}"/>
          </ac:spMkLst>
        </pc:spChg>
        <pc:spChg chg="add mod">
          <ac:chgData name="#LIN RUN YU#" userId="63e52b07-694b-4c28-a6d7-2ccf140f137b" providerId="ADAL" clId="{CA42D9E6-0BE1-4446-8FCD-81C3B96F087A}" dt="2024-12-03T21:32:21.283" v="1250" actId="20577"/>
          <ac:spMkLst>
            <pc:docMk/>
            <pc:sldMk cId="176102081" sldId="322"/>
            <ac:spMk id="22" creationId="{3CDA5013-68CC-7D34-4555-B23BC4665B24}"/>
          </ac:spMkLst>
        </pc:spChg>
        <pc:spChg chg="add mod">
          <ac:chgData name="#LIN RUN YU#" userId="63e52b07-694b-4c28-a6d7-2ccf140f137b" providerId="ADAL" clId="{CA42D9E6-0BE1-4446-8FCD-81C3B96F087A}" dt="2024-12-03T21:32:43.634" v="1280" actId="20577"/>
          <ac:spMkLst>
            <pc:docMk/>
            <pc:sldMk cId="176102081" sldId="322"/>
            <ac:spMk id="23" creationId="{1418D4A0-FA58-A737-2759-53D5E83DC698}"/>
          </ac:spMkLst>
        </pc:spChg>
        <pc:spChg chg="add mod">
          <ac:chgData name="#LIN RUN YU#" userId="63e52b07-694b-4c28-a6d7-2ccf140f137b" providerId="ADAL" clId="{CA42D9E6-0BE1-4446-8FCD-81C3B96F087A}" dt="2024-12-03T21:33:11.784" v="1288" actId="1076"/>
          <ac:spMkLst>
            <pc:docMk/>
            <pc:sldMk cId="176102081" sldId="322"/>
            <ac:spMk id="24" creationId="{B85810D9-3041-7B26-C49F-7F05016EE95E}"/>
          </ac:spMkLst>
        </pc:spChg>
        <pc:spChg chg="del">
          <ac:chgData name="#LIN RUN YU#" userId="63e52b07-694b-4c28-a6d7-2ccf140f137b" providerId="ADAL" clId="{CA42D9E6-0BE1-4446-8FCD-81C3B96F087A}" dt="2024-12-03T21:25:44.702" v="1166" actId="478"/>
          <ac:spMkLst>
            <pc:docMk/>
            <pc:sldMk cId="176102081" sldId="322"/>
            <ac:spMk id="358" creationId="{AB015B41-99DE-9ED8-0D1B-DC43238F250B}"/>
          </ac:spMkLst>
        </pc:spChg>
        <pc:grpChg chg="add del mod">
          <ac:chgData name="#LIN RUN YU#" userId="63e52b07-694b-4c28-a6d7-2ccf140f137b" providerId="ADAL" clId="{CA42D9E6-0BE1-4446-8FCD-81C3B96F087A}" dt="2024-12-04T11:55:46.490" v="1354" actId="165"/>
          <ac:grpSpMkLst>
            <pc:docMk/>
            <pc:sldMk cId="176102081" sldId="322"/>
            <ac:grpSpMk id="2" creationId="{C825C639-FFA5-B642-D6DC-FB5F56FB83EE}"/>
          </ac:grpSpMkLst>
        </pc:grpChg>
        <pc:grpChg chg="del">
          <ac:chgData name="#LIN RUN YU#" userId="63e52b07-694b-4c28-a6d7-2ccf140f137b" providerId="ADAL" clId="{CA42D9E6-0BE1-4446-8FCD-81C3B96F087A}" dt="2024-12-03T21:23:33.058" v="1141" actId="478"/>
          <ac:grpSpMkLst>
            <pc:docMk/>
            <pc:sldMk cId="176102081" sldId="322"/>
            <ac:grpSpMk id="5" creationId="{DCDCC704-74AF-BF8B-E73D-B050F9602B5C}"/>
          </ac:grpSpMkLst>
        </pc:grpChg>
        <pc:grpChg chg="add del mod">
          <ac:chgData name="#LIN RUN YU#" userId="63e52b07-694b-4c28-a6d7-2ccf140f137b" providerId="ADAL" clId="{CA42D9E6-0BE1-4446-8FCD-81C3B96F087A}" dt="2024-12-03T21:33:30.329" v="1289" actId="165"/>
          <ac:grpSpMkLst>
            <pc:docMk/>
            <pc:sldMk cId="176102081" sldId="322"/>
            <ac:grpSpMk id="9" creationId="{C58D79AB-871F-3748-F3F3-6A0CB683B9EF}"/>
          </ac:grpSpMkLst>
        </pc:grpChg>
        <pc:grpChg chg="add del mod">
          <ac:chgData name="#LIN RUN YU#" userId="63e52b07-694b-4c28-a6d7-2ccf140f137b" providerId="ADAL" clId="{CA42D9E6-0BE1-4446-8FCD-81C3B96F087A}" dt="2024-12-04T11:55:40.356" v="1352" actId="165"/>
          <ac:grpSpMkLst>
            <pc:docMk/>
            <pc:sldMk cId="176102081" sldId="322"/>
            <ac:grpSpMk id="12" creationId="{5A69F286-A894-D4BC-842E-8083E4FD3778}"/>
          </ac:grpSpMkLst>
        </pc:grpChg>
        <pc:grpChg chg="add del mod">
          <ac:chgData name="#LIN RUN YU#" userId="63e52b07-694b-4c28-a6d7-2ccf140f137b" providerId="ADAL" clId="{CA42D9E6-0BE1-4446-8FCD-81C3B96F087A}" dt="2024-12-04T11:55:58.130" v="1358" actId="165"/>
          <ac:grpSpMkLst>
            <pc:docMk/>
            <pc:sldMk cId="176102081" sldId="322"/>
            <ac:grpSpMk id="15" creationId="{F5C9FAE9-B59E-2ED4-71CD-B8BF129866CA}"/>
          </ac:grpSpMkLst>
        </pc:grpChg>
        <pc:grpChg chg="add del mod">
          <ac:chgData name="#LIN RUN YU#" userId="63e52b07-694b-4c28-a6d7-2ccf140f137b" providerId="ADAL" clId="{CA42D9E6-0BE1-4446-8FCD-81C3B96F087A}" dt="2024-12-04T11:55:52.820" v="1356" actId="165"/>
          <ac:grpSpMkLst>
            <pc:docMk/>
            <pc:sldMk cId="176102081" sldId="322"/>
            <ac:grpSpMk id="25" creationId="{40ABCA94-35D1-FD75-9298-10813C5D267D}"/>
          </ac:grpSpMkLst>
        </pc:grpChg>
        <pc:picChg chg="mod topLvl">
          <ac:chgData name="#LIN RUN YU#" userId="63e52b07-694b-4c28-a6d7-2ccf140f137b" providerId="ADAL" clId="{CA42D9E6-0BE1-4446-8FCD-81C3B96F087A}" dt="2024-12-04T11:55:46.490" v="1354" actId="165"/>
          <ac:picMkLst>
            <pc:docMk/>
            <pc:sldMk cId="176102081" sldId="322"/>
            <ac:picMk id="3" creationId="{56E3A2E2-41BD-9AE7-5A12-4CBFA0FA1FA3}"/>
          </ac:picMkLst>
        </pc:picChg>
        <pc:picChg chg="del">
          <ac:chgData name="#LIN RUN YU#" userId="63e52b07-694b-4c28-a6d7-2ccf140f137b" providerId="ADAL" clId="{CA42D9E6-0BE1-4446-8FCD-81C3B96F087A}" dt="2024-12-03T21:23:35.037" v="1142" actId="478"/>
          <ac:picMkLst>
            <pc:docMk/>
            <pc:sldMk cId="176102081" sldId="322"/>
            <ac:picMk id="4" creationId="{06252D53-BB8D-EC5B-3FBF-FBDC9AFF4C29}"/>
          </ac:picMkLst>
        </pc:picChg>
        <pc:picChg chg="del mod topLvl">
          <ac:chgData name="#LIN RUN YU#" userId="63e52b07-694b-4c28-a6d7-2ccf140f137b" providerId="ADAL" clId="{CA42D9E6-0BE1-4446-8FCD-81C3B96F087A}" dt="2024-12-04T11:55:49.108" v="1355" actId="478"/>
          <ac:picMkLst>
            <pc:docMk/>
            <pc:sldMk cId="176102081" sldId="322"/>
            <ac:picMk id="8" creationId="{8BCB822F-CEF0-A6DE-98E7-DE0C85498850}"/>
          </ac:picMkLst>
        </pc:picChg>
        <pc:picChg chg="mod topLvl">
          <ac:chgData name="#LIN RUN YU#" userId="63e52b07-694b-4c28-a6d7-2ccf140f137b" providerId="ADAL" clId="{CA42D9E6-0BE1-4446-8FCD-81C3B96F087A}" dt="2024-12-04T11:55:52.820" v="1356" actId="165"/>
          <ac:picMkLst>
            <pc:docMk/>
            <pc:sldMk cId="176102081" sldId="322"/>
            <ac:picMk id="10" creationId="{2929751A-FDA4-4029-B64D-AB37BB0515E5}"/>
          </ac:picMkLst>
        </pc:picChg>
        <pc:picChg chg="del mod topLvl">
          <ac:chgData name="#LIN RUN YU#" userId="63e52b07-694b-4c28-a6d7-2ccf140f137b" providerId="ADAL" clId="{CA42D9E6-0BE1-4446-8FCD-81C3B96F087A}" dt="2024-12-04T11:55:55.251" v="1357" actId="478"/>
          <ac:picMkLst>
            <pc:docMk/>
            <pc:sldMk cId="176102081" sldId="322"/>
            <ac:picMk id="11" creationId="{537C5554-A29C-792E-6FD1-246566F5880C}"/>
          </ac:picMkLst>
        </pc:picChg>
        <pc:picChg chg="mod topLvl">
          <ac:chgData name="#LIN RUN YU#" userId="63e52b07-694b-4c28-a6d7-2ccf140f137b" providerId="ADAL" clId="{CA42D9E6-0BE1-4446-8FCD-81C3B96F087A}" dt="2024-12-04T11:55:40.356" v="1352" actId="165"/>
          <ac:picMkLst>
            <pc:docMk/>
            <pc:sldMk cId="176102081" sldId="322"/>
            <ac:picMk id="13" creationId="{2F1F9368-BF1A-451D-9254-075632378F04}"/>
          </ac:picMkLst>
        </pc:picChg>
        <pc:picChg chg="del mod topLvl">
          <ac:chgData name="#LIN RUN YU#" userId="63e52b07-694b-4c28-a6d7-2ccf140f137b" providerId="ADAL" clId="{CA42D9E6-0BE1-4446-8FCD-81C3B96F087A}" dt="2024-12-04T11:55:43.343" v="1353" actId="478"/>
          <ac:picMkLst>
            <pc:docMk/>
            <pc:sldMk cId="176102081" sldId="322"/>
            <ac:picMk id="14" creationId="{DA6464C4-565C-7B3F-90D1-A1F5FDACC82C}"/>
          </ac:picMkLst>
        </pc:picChg>
        <pc:picChg chg="mod topLvl">
          <ac:chgData name="#LIN RUN YU#" userId="63e52b07-694b-4c28-a6d7-2ccf140f137b" providerId="ADAL" clId="{CA42D9E6-0BE1-4446-8FCD-81C3B96F087A}" dt="2024-12-04T11:55:58.130" v="1358" actId="165"/>
          <ac:picMkLst>
            <pc:docMk/>
            <pc:sldMk cId="176102081" sldId="322"/>
            <ac:picMk id="16" creationId="{BB194E5A-66D6-A15A-D111-FBF5939815C6}"/>
          </ac:picMkLst>
        </pc:picChg>
        <pc:picChg chg="del mod topLvl">
          <ac:chgData name="#LIN RUN YU#" userId="63e52b07-694b-4c28-a6d7-2ccf140f137b" providerId="ADAL" clId="{CA42D9E6-0BE1-4446-8FCD-81C3B96F087A}" dt="2024-12-04T11:55:59.833" v="1359" actId="478"/>
          <ac:picMkLst>
            <pc:docMk/>
            <pc:sldMk cId="176102081" sldId="322"/>
            <ac:picMk id="17" creationId="{C75D3805-4CD6-4F4F-B7A8-0FFF17C49914}"/>
          </ac:picMkLst>
        </pc:picChg>
      </pc:sldChg>
      <pc:sldChg chg="addSp delSp modSp add mod ord modTransition delAnim modAnim">
        <pc:chgData name="#LIN RUN YU#" userId="63e52b07-694b-4c28-a6d7-2ccf140f137b" providerId="ADAL" clId="{CA42D9E6-0BE1-4446-8FCD-81C3B96F087A}" dt="2024-12-04T20:55:01.968" v="4497"/>
        <pc:sldMkLst>
          <pc:docMk/>
          <pc:sldMk cId="1233628368" sldId="323"/>
        </pc:sldMkLst>
        <pc:spChg chg="mod">
          <ac:chgData name="#LIN RUN YU#" userId="63e52b07-694b-4c28-a6d7-2ccf140f137b" providerId="ADAL" clId="{CA42D9E6-0BE1-4446-8FCD-81C3B96F087A}" dt="2024-12-04T12:20:00.895" v="1873" actId="20577"/>
          <ac:spMkLst>
            <pc:docMk/>
            <pc:sldMk cId="1233628368" sldId="323"/>
            <ac:spMk id="8" creationId="{971320DD-BF9F-6B56-6B96-CE055887C6D3}"/>
          </ac:spMkLst>
        </pc:spChg>
        <pc:spChg chg="del mod">
          <ac:chgData name="#LIN RUN YU#" userId="63e52b07-694b-4c28-a6d7-2ccf140f137b" providerId="ADAL" clId="{CA42D9E6-0BE1-4446-8FCD-81C3B96F087A}" dt="2024-12-04T11:52:53.377" v="1329" actId="478"/>
          <ac:spMkLst>
            <pc:docMk/>
            <pc:sldMk cId="1233628368" sldId="323"/>
            <ac:spMk id="9" creationId="{D1A76F91-2BF4-7D5E-86CC-49B7D9CB6A72}"/>
          </ac:spMkLst>
        </pc:spChg>
        <pc:spChg chg="mod">
          <ac:chgData name="#LIN RUN YU#" userId="63e52b07-694b-4c28-a6d7-2ccf140f137b" providerId="ADAL" clId="{CA42D9E6-0BE1-4446-8FCD-81C3B96F087A}" dt="2024-12-03T21:34:16.316" v="1304" actId="20577"/>
          <ac:spMkLst>
            <pc:docMk/>
            <pc:sldMk cId="1233628368" sldId="323"/>
            <ac:spMk id="358" creationId="{AB015B41-99DE-9ED8-0D1B-DC43238F250B}"/>
          </ac:spMkLst>
        </pc:spChg>
        <pc:grpChg chg="del">
          <ac:chgData name="#LIN RUN YU#" userId="63e52b07-694b-4c28-a6d7-2ccf140f137b" providerId="ADAL" clId="{CA42D9E6-0BE1-4446-8FCD-81C3B96F087A}" dt="2024-12-04T11:52:34.488" v="1326" actId="478"/>
          <ac:grpSpMkLst>
            <pc:docMk/>
            <pc:sldMk cId="1233628368" sldId="323"/>
            <ac:grpSpMk id="5" creationId="{DCDCC704-74AF-BF8B-E73D-B050F9602B5C}"/>
          </ac:grpSpMkLst>
        </pc:grpChg>
        <pc:grpChg chg="add del mod">
          <ac:chgData name="#LIN RUN YU#" userId="63e52b07-694b-4c28-a6d7-2ccf140f137b" providerId="ADAL" clId="{CA42D9E6-0BE1-4446-8FCD-81C3B96F087A}" dt="2024-12-04T11:56:21.231" v="1361" actId="165"/>
          <ac:grpSpMkLst>
            <pc:docMk/>
            <pc:sldMk cId="1233628368" sldId="323"/>
            <ac:grpSpMk id="11" creationId="{4A45F59D-5198-973A-6FC7-1C4EC7E2B711}"/>
          </ac:grpSpMkLst>
        </pc:grpChg>
        <pc:picChg chg="add del mod">
          <ac:chgData name="#LIN RUN YU#" userId="63e52b07-694b-4c28-a6d7-2ccf140f137b" providerId="ADAL" clId="{CA42D9E6-0BE1-4446-8FCD-81C3B96F087A}" dt="2024-12-04T11:53:33.908" v="1341" actId="478"/>
          <ac:picMkLst>
            <pc:docMk/>
            <pc:sldMk cId="1233628368" sldId="323"/>
            <ac:picMk id="2" creationId="{0A1E7196-7E05-EFD7-54AA-D9148F138A98}"/>
          </ac:picMkLst>
        </pc:picChg>
        <pc:picChg chg="add mod topLvl">
          <ac:chgData name="#LIN RUN YU#" userId="63e52b07-694b-4c28-a6d7-2ccf140f137b" providerId="ADAL" clId="{CA42D9E6-0BE1-4446-8FCD-81C3B96F087A}" dt="2024-12-04T13:04:30.681" v="2245" actId="1076"/>
          <ac:picMkLst>
            <pc:docMk/>
            <pc:sldMk cId="1233628368" sldId="323"/>
            <ac:picMk id="3" creationId="{3D2807E3-23C2-1C9E-B988-745DD804F861}"/>
          </ac:picMkLst>
        </pc:picChg>
        <pc:picChg chg="del">
          <ac:chgData name="#LIN RUN YU#" userId="63e52b07-694b-4c28-a6d7-2ccf140f137b" providerId="ADAL" clId="{CA42D9E6-0BE1-4446-8FCD-81C3B96F087A}" dt="2024-12-04T11:52:36.558" v="1327" actId="478"/>
          <ac:picMkLst>
            <pc:docMk/>
            <pc:sldMk cId="1233628368" sldId="323"/>
            <ac:picMk id="4" creationId="{06252D53-BB8D-EC5B-3FBF-FBDC9AFF4C29}"/>
          </ac:picMkLst>
        </pc:picChg>
        <pc:picChg chg="add del mod topLvl">
          <ac:chgData name="#LIN RUN YU#" userId="63e52b07-694b-4c28-a6d7-2ccf140f137b" providerId="ADAL" clId="{CA42D9E6-0BE1-4446-8FCD-81C3B96F087A}" dt="2024-12-04T11:56:50.288" v="1377" actId="478"/>
          <ac:picMkLst>
            <pc:docMk/>
            <pc:sldMk cId="1233628368" sldId="323"/>
            <ac:picMk id="10" creationId="{64D0277D-A693-7FF2-038F-56347371C25C}"/>
          </ac:picMkLst>
        </pc:picChg>
      </pc:sldChg>
      <pc:sldChg chg="modSp add del mod">
        <pc:chgData name="#LIN RUN YU#" userId="63e52b07-694b-4c28-a6d7-2ccf140f137b" providerId="ADAL" clId="{CA42D9E6-0BE1-4446-8FCD-81C3B96F087A}" dt="2024-12-04T12:04:30.667" v="1679" actId="47"/>
        <pc:sldMkLst>
          <pc:docMk/>
          <pc:sldMk cId="569694186" sldId="324"/>
        </pc:sldMkLst>
        <pc:spChg chg="mod">
          <ac:chgData name="#LIN RUN YU#" userId="63e52b07-694b-4c28-a6d7-2ccf140f137b" providerId="ADAL" clId="{CA42D9E6-0BE1-4446-8FCD-81C3B96F087A}" dt="2024-12-04T12:04:24.167" v="1678" actId="20577"/>
          <ac:spMkLst>
            <pc:docMk/>
            <pc:sldMk cId="569694186" sldId="324"/>
            <ac:spMk id="358" creationId="{AB015B41-99DE-9ED8-0D1B-DC43238F250B}"/>
          </ac:spMkLst>
        </pc:spChg>
      </pc:sldChg>
      <pc:sldChg chg="delSp modSp add mod ord modTransition delAnim modAnim">
        <pc:chgData name="#LIN RUN YU#" userId="63e52b07-694b-4c28-a6d7-2ccf140f137b" providerId="ADAL" clId="{CA42D9E6-0BE1-4446-8FCD-81C3B96F087A}" dt="2024-12-04T20:55:13.549" v="4501"/>
        <pc:sldMkLst>
          <pc:docMk/>
          <pc:sldMk cId="3061412228" sldId="324"/>
        </pc:sldMkLst>
        <pc:spChg chg="mod">
          <ac:chgData name="#LIN RUN YU#" userId="63e52b07-694b-4c28-a6d7-2ccf140f137b" providerId="ADAL" clId="{CA42D9E6-0BE1-4446-8FCD-81C3B96F087A}" dt="2024-12-04T12:04:52.945" v="1711" actId="20577"/>
          <ac:spMkLst>
            <pc:docMk/>
            <pc:sldMk cId="3061412228" sldId="324"/>
            <ac:spMk id="20" creationId="{4C410D08-8D45-5EE8-950F-2918A82AD815}"/>
          </ac:spMkLst>
        </pc:spChg>
        <pc:spChg chg="mod">
          <ac:chgData name="#LIN RUN YU#" userId="63e52b07-694b-4c28-a6d7-2ccf140f137b" providerId="ADAL" clId="{CA42D9E6-0BE1-4446-8FCD-81C3B96F087A}" dt="2024-12-04T12:07:32.333" v="1756" actId="1076"/>
          <ac:spMkLst>
            <pc:docMk/>
            <pc:sldMk cId="3061412228" sldId="324"/>
            <ac:spMk id="21" creationId="{8414B694-1993-91A0-0DB0-E02C5526B174}"/>
          </ac:spMkLst>
        </pc:spChg>
        <pc:spChg chg="mod">
          <ac:chgData name="#LIN RUN YU#" userId="63e52b07-694b-4c28-a6d7-2ccf140f137b" providerId="ADAL" clId="{CA42D9E6-0BE1-4446-8FCD-81C3B96F087A}" dt="2024-12-04T12:07:17.692" v="1755" actId="12788"/>
          <ac:spMkLst>
            <pc:docMk/>
            <pc:sldMk cId="3061412228" sldId="324"/>
            <ac:spMk id="22" creationId="{3CDA5013-68CC-7D34-4555-B23BC4665B24}"/>
          </ac:spMkLst>
        </pc:spChg>
        <pc:spChg chg="mod">
          <ac:chgData name="#LIN RUN YU#" userId="63e52b07-694b-4c28-a6d7-2ccf140f137b" providerId="ADAL" clId="{CA42D9E6-0BE1-4446-8FCD-81C3B96F087A}" dt="2024-12-04T12:07:42.156" v="1757" actId="1076"/>
          <ac:spMkLst>
            <pc:docMk/>
            <pc:sldMk cId="3061412228" sldId="324"/>
            <ac:spMk id="23" creationId="{1418D4A0-FA58-A737-2759-53D5E83DC698}"/>
          </ac:spMkLst>
        </pc:spChg>
        <pc:spChg chg="del">
          <ac:chgData name="#LIN RUN YU#" userId="63e52b07-694b-4c28-a6d7-2ccf140f137b" providerId="ADAL" clId="{CA42D9E6-0BE1-4446-8FCD-81C3B96F087A}" dt="2024-12-04T12:06:21.419" v="1716" actId="478"/>
          <ac:spMkLst>
            <pc:docMk/>
            <pc:sldMk cId="3061412228" sldId="324"/>
            <ac:spMk id="24" creationId="{B85810D9-3041-7B26-C49F-7F05016EE95E}"/>
          </ac:spMkLst>
        </pc:spChg>
        <pc:picChg chg="mod">
          <ac:chgData name="#LIN RUN YU#" userId="63e52b07-694b-4c28-a6d7-2ccf140f137b" providerId="ADAL" clId="{CA42D9E6-0BE1-4446-8FCD-81C3B96F087A}" dt="2024-12-04T12:07:12.666" v="1754" actId="12788"/>
          <ac:picMkLst>
            <pc:docMk/>
            <pc:sldMk cId="3061412228" sldId="324"/>
            <ac:picMk id="3" creationId="{56E3A2E2-41BD-9AE7-5A12-4CBFA0FA1FA3}"/>
          </ac:picMkLst>
        </pc:picChg>
        <pc:picChg chg="mod">
          <ac:chgData name="#LIN RUN YU#" userId="63e52b07-694b-4c28-a6d7-2ccf140f137b" providerId="ADAL" clId="{CA42D9E6-0BE1-4446-8FCD-81C3B96F087A}" dt="2024-12-04T12:07:42.156" v="1757" actId="1076"/>
          <ac:picMkLst>
            <pc:docMk/>
            <pc:sldMk cId="3061412228" sldId="324"/>
            <ac:picMk id="10" creationId="{2929751A-FDA4-4029-B64D-AB37BB0515E5}"/>
          </ac:picMkLst>
        </pc:picChg>
        <pc:picChg chg="mod">
          <ac:chgData name="#LIN RUN YU#" userId="63e52b07-694b-4c28-a6d7-2ccf140f137b" providerId="ADAL" clId="{CA42D9E6-0BE1-4446-8FCD-81C3B96F087A}" dt="2024-12-04T12:07:32.333" v="1756" actId="1076"/>
          <ac:picMkLst>
            <pc:docMk/>
            <pc:sldMk cId="3061412228" sldId="324"/>
            <ac:picMk id="13" creationId="{2F1F9368-BF1A-451D-9254-075632378F04}"/>
          </ac:picMkLst>
        </pc:picChg>
        <pc:picChg chg="del">
          <ac:chgData name="#LIN RUN YU#" userId="63e52b07-694b-4c28-a6d7-2ccf140f137b" providerId="ADAL" clId="{CA42D9E6-0BE1-4446-8FCD-81C3B96F087A}" dt="2024-12-04T12:06:18.565" v="1715" actId="478"/>
          <ac:picMkLst>
            <pc:docMk/>
            <pc:sldMk cId="3061412228" sldId="324"/>
            <ac:picMk id="16" creationId="{BB194E5A-66D6-A15A-D111-FBF5939815C6}"/>
          </ac:picMkLst>
        </pc:picChg>
      </pc:sldChg>
      <pc:sldChg chg="addSp delSp modSp add mod modTransition delAnim modAnim">
        <pc:chgData name="#LIN RUN YU#" userId="63e52b07-694b-4c28-a6d7-2ccf140f137b" providerId="ADAL" clId="{CA42D9E6-0BE1-4446-8FCD-81C3B96F087A}" dt="2024-12-04T20:55:04.630" v="4498"/>
        <pc:sldMkLst>
          <pc:docMk/>
          <pc:sldMk cId="1275587858" sldId="325"/>
        </pc:sldMkLst>
        <pc:spChg chg="del">
          <ac:chgData name="#LIN RUN YU#" userId="63e52b07-694b-4c28-a6d7-2ccf140f137b" providerId="ADAL" clId="{CA42D9E6-0BE1-4446-8FCD-81C3B96F087A}" dt="2024-12-04T12:09:14.954" v="1773" actId="478"/>
          <ac:spMkLst>
            <pc:docMk/>
            <pc:sldMk cId="1275587858" sldId="325"/>
            <ac:spMk id="8" creationId="{971320DD-BF9F-6B56-6B96-CE055887C6D3}"/>
          </ac:spMkLst>
        </pc:spChg>
        <pc:spChg chg="mod">
          <ac:chgData name="#LIN RUN YU#" userId="63e52b07-694b-4c28-a6d7-2ccf140f137b" providerId="ADAL" clId="{CA42D9E6-0BE1-4446-8FCD-81C3B96F087A}" dt="2024-12-04T12:19:41.707" v="1848" actId="20577"/>
          <ac:spMkLst>
            <pc:docMk/>
            <pc:sldMk cId="1275587858" sldId="325"/>
            <ac:spMk id="358" creationId="{AB015B41-99DE-9ED8-0D1B-DC43238F250B}"/>
          </ac:spMkLst>
        </pc:spChg>
        <pc:graphicFrameChg chg="add mod">
          <ac:chgData name="#LIN RUN YU#" userId="63e52b07-694b-4c28-a6d7-2ccf140f137b" providerId="ADAL" clId="{CA42D9E6-0BE1-4446-8FCD-81C3B96F087A}" dt="2024-12-04T12:27:29.976" v="1892" actId="12789"/>
          <ac:graphicFrameMkLst>
            <pc:docMk/>
            <pc:sldMk cId="1275587858" sldId="325"/>
            <ac:graphicFrameMk id="2" creationId="{A48603DF-2BAA-3F56-07D4-D668077A6A61}"/>
          </ac:graphicFrameMkLst>
        </pc:graphicFrameChg>
        <pc:picChg chg="del">
          <ac:chgData name="#LIN RUN YU#" userId="63e52b07-694b-4c28-a6d7-2ccf140f137b" providerId="ADAL" clId="{CA42D9E6-0BE1-4446-8FCD-81C3B96F087A}" dt="2024-12-04T12:09:04.719" v="1759" actId="478"/>
          <ac:picMkLst>
            <pc:docMk/>
            <pc:sldMk cId="1275587858" sldId="325"/>
            <ac:picMk id="3" creationId="{3D2807E3-23C2-1C9E-B988-745DD804F861}"/>
          </ac:picMkLst>
        </pc:picChg>
      </pc:sldChg>
      <pc:sldChg chg="addSp delSp modSp add mod modTransition modAnim">
        <pc:chgData name="#LIN RUN YU#" userId="63e52b07-694b-4c28-a6d7-2ccf140f137b" providerId="ADAL" clId="{CA42D9E6-0BE1-4446-8FCD-81C3B96F087A}" dt="2024-12-05T17:11:19.568" v="4863" actId="20577"/>
        <pc:sldMkLst>
          <pc:docMk/>
          <pc:sldMk cId="1460112439" sldId="326"/>
        </pc:sldMkLst>
        <pc:spChg chg="mod">
          <ac:chgData name="#LIN RUN YU#" userId="63e52b07-694b-4c28-a6d7-2ccf140f137b" providerId="ADAL" clId="{CA42D9E6-0BE1-4446-8FCD-81C3B96F087A}" dt="2024-12-04T12:26:26.576" v="1880" actId="20577"/>
          <ac:spMkLst>
            <pc:docMk/>
            <pc:sldMk cId="1460112439" sldId="326"/>
            <ac:spMk id="358" creationId="{AB015B41-99DE-9ED8-0D1B-DC43238F250B}"/>
          </ac:spMkLst>
        </pc:spChg>
        <pc:graphicFrameChg chg="del">
          <ac:chgData name="#LIN RUN YU#" userId="63e52b07-694b-4c28-a6d7-2ccf140f137b" providerId="ADAL" clId="{CA42D9E6-0BE1-4446-8FCD-81C3B96F087A}" dt="2024-12-04T12:26:29.101" v="1881" actId="478"/>
          <ac:graphicFrameMkLst>
            <pc:docMk/>
            <pc:sldMk cId="1460112439" sldId="326"/>
            <ac:graphicFrameMk id="2" creationId="{A48603DF-2BAA-3F56-07D4-D668077A6A61}"/>
          </ac:graphicFrameMkLst>
        </pc:graphicFrameChg>
        <pc:graphicFrameChg chg="add mod modGraphic">
          <ac:chgData name="#LIN RUN YU#" userId="63e52b07-694b-4c28-a6d7-2ccf140f137b" providerId="ADAL" clId="{CA42D9E6-0BE1-4446-8FCD-81C3B96F087A}" dt="2024-12-05T17:11:19.568" v="4863" actId="20577"/>
          <ac:graphicFrameMkLst>
            <pc:docMk/>
            <pc:sldMk cId="1460112439" sldId="326"/>
            <ac:graphicFrameMk id="3" creationId="{E619C55B-7C2E-2CC6-DA73-D8D24A56CCCC}"/>
          </ac:graphicFrameMkLst>
        </pc:graphicFrameChg>
      </pc:sldChg>
      <pc:sldChg chg="addSp delSp modSp add mod ord modTransition modAnim">
        <pc:chgData name="#LIN RUN YU#" userId="63e52b07-694b-4c28-a6d7-2ccf140f137b" providerId="ADAL" clId="{CA42D9E6-0BE1-4446-8FCD-81C3B96F087A}" dt="2024-12-05T22:49:59.759" v="4910" actId="20577"/>
        <pc:sldMkLst>
          <pc:docMk/>
          <pc:sldMk cId="2895585251" sldId="327"/>
        </pc:sldMkLst>
        <pc:spChg chg="mod">
          <ac:chgData name="#LIN RUN YU#" userId="63e52b07-694b-4c28-a6d7-2ccf140f137b" providerId="ADAL" clId="{CA42D9E6-0BE1-4446-8FCD-81C3B96F087A}" dt="2024-12-05T22:49:59.759" v="4910" actId="20577"/>
          <ac:spMkLst>
            <pc:docMk/>
            <pc:sldMk cId="2895585251" sldId="327"/>
            <ac:spMk id="8" creationId="{971320DD-BF9F-6B56-6B96-CE055887C6D3}"/>
          </ac:spMkLst>
        </pc:spChg>
        <pc:spChg chg="mod">
          <ac:chgData name="#LIN RUN YU#" userId="63e52b07-694b-4c28-a6d7-2ccf140f137b" providerId="ADAL" clId="{CA42D9E6-0BE1-4446-8FCD-81C3B96F087A}" dt="2024-12-04T19:28:07.602" v="3748"/>
          <ac:spMkLst>
            <pc:docMk/>
            <pc:sldMk cId="2895585251" sldId="327"/>
            <ac:spMk id="358" creationId="{AB015B41-99DE-9ED8-0D1B-DC43238F250B}"/>
          </ac:spMkLst>
        </pc:spChg>
        <pc:picChg chg="add mod">
          <ac:chgData name="#LIN RUN YU#" userId="63e52b07-694b-4c28-a6d7-2ccf140f137b" providerId="ADAL" clId="{CA42D9E6-0BE1-4446-8FCD-81C3B96F087A}" dt="2024-12-04T13:06:57.596" v="2306" actId="1076"/>
          <ac:picMkLst>
            <pc:docMk/>
            <pc:sldMk cId="2895585251" sldId="327"/>
            <ac:picMk id="2" creationId="{DEF2FC57-C6BC-0EBA-9AAF-FA40E473603D}"/>
          </ac:picMkLst>
        </pc:picChg>
        <pc:picChg chg="del mod">
          <ac:chgData name="#LIN RUN YU#" userId="63e52b07-694b-4c28-a6d7-2ccf140f137b" providerId="ADAL" clId="{CA42D9E6-0BE1-4446-8FCD-81C3B96F087A}" dt="2024-12-04T13:04:56.887" v="2251" actId="21"/>
          <ac:picMkLst>
            <pc:docMk/>
            <pc:sldMk cId="2895585251" sldId="327"/>
            <ac:picMk id="3" creationId="{3D2807E3-23C2-1C9E-B988-745DD804F861}"/>
          </ac:picMkLst>
        </pc:picChg>
        <pc:picChg chg="add mod">
          <ac:chgData name="#LIN RUN YU#" userId="63e52b07-694b-4c28-a6d7-2ccf140f137b" providerId="ADAL" clId="{CA42D9E6-0BE1-4446-8FCD-81C3B96F087A}" dt="2024-12-04T13:04:40.577" v="2247"/>
          <ac:picMkLst>
            <pc:docMk/>
            <pc:sldMk cId="2895585251" sldId="327"/>
            <ac:picMk id="4" creationId="{A2F206B9-7D31-F5EA-56F7-920C931970C3}"/>
          </ac:picMkLst>
        </pc:picChg>
        <pc:picChg chg="add del mod">
          <ac:chgData name="#LIN RUN YU#" userId="63e52b07-694b-4c28-a6d7-2ccf140f137b" providerId="ADAL" clId="{CA42D9E6-0BE1-4446-8FCD-81C3B96F087A}" dt="2024-12-04T13:05:50.082" v="2290" actId="21"/>
          <ac:picMkLst>
            <pc:docMk/>
            <pc:sldMk cId="2895585251" sldId="327"/>
            <ac:picMk id="5" creationId="{52494BDA-39D6-D991-2D5C-4D3926AAC08C}"/>
          </ac:picMkLst>
        </pc:picChg>
        <pc:picChg chg="add del mod">
          <ac:chgData name="#LIN RUN YU#" userId="63e52b07-694b-4c28-a6d7-2ccf140f137b" providerId="ADAL" clId="{CA42D9E6-0BE1-4446-8FCD-81C3B96F087A}" dt="2024-12-04T13:06:21.942" v="2298" actId="478"/>
          <ac:picMkLst>
            <pc:docMk/>
            <pc:sldMk cId="2895585251" sldId="327"/>
            <ac:picMk id="6" creationId="{737A685D-6712-A398-2F82-9D17BCEC33B7}"/>
          </ac:picMkLst>
        </pc:picChg>
        <pc:picChg chg="add del mod">
          <ac:chgData name="#LIN RUN YU#" userId="63e52b07-694b-4c28-a6d7-2ccf140f137b" providerId="ADAL" clId="{CA42D9E6-0BE1-4446-8FCD-81C3B96F087A}" dt="2024-12-04T13:16:37.343" v="2308" actId="478"/>
          <ac:picMkLst>
            <pc:docMk/>
            <pc:sldMk cId="2895585251" sldId="327"/>
            <ac:picMk id="7" creationId="{52494BDA-39D6-D991-2D5C-4D3926AAC08C}"/>
          </ac:picMkLst>
        </pc:picChg>
        <pc:picChg chg="add mod">
          <ac:chgData name="#LIN RUN YU#" userId="63e52b07-694b-4c28-a6d7-2ccf140f137b" providerId="ADAL" clId="{CA42D9E6-0BE1-4446-8FCD-81C3B96F087A}" dt="2024-12-04T13:17:05" v="2313" actId="208"/>
          <ac:picMkLst>
            <pc:docMk/>
            <pc:sldMk cId="2895585251" sldId="327"/>
            <ac:picMk id="9" creationId="{F36CC6F1-EC56-9161-1850-FDAD114816DB}"/>
          </ac:picMkLst>
        </pc:picChg>
      </pc:sldChg>
      <pc:sldChg chg="modSp add mod ord modTransition">
        <pc:chgData name="#LIN RUN YU#" userId="63e52b07-694b-4c28-a6d7-2ccf140f137b" providerId="ADAL" clId="{CA42D9E6-0BE1-4446-8FCD-81C3B96F087A}" dt="2024-12-04T20:55:18.962" v="4503"/>
        <pc:sldMkLst>
          <pc:docMk/>
          <pc:sldMk cId="1102193864" sldId="328"/>
        </pc:sldMkLst>
        <pc:spChg chg="mod">
          <ac:chgData name="#LIN RUN YU#" userId="63e52b07-694b-4c28-a6d7-2ccf140f137b" providerId="ADAL" clId="{CA42D9E6-0BE1-4446-8FCD-81C3B96F087A}" dt="2024-12-04T16:29:48.367" v="2673" actId="20577"/>
          <ac:spMkLst>
            <pc:docMk/>
            <pc:sldMk cId="1102193864" sldId="328"/>
            <ac:spMk id="29" creationId="{9BFAB44B-AC7F-A16C-DBD5-1746D8E8583E}"/>
          </ac:spMkLst>
        </pc:spChg>
        <pc:spChg chg="mod">
          <ac:chgData name="#LIN RUN YU#" userId="63e52b07-694b-4c28-a6d7-2ccf140f137b" providerId="ADAL" clId="{CA42D9E6-0BE1-4446-8FCD-81C3B96F087A}" dt="2024-12-04T13:26:57.503" v="2344" actId="20577"/>
          <ac:spMkLst>
            <pc:docMk/>
            <pc:sldMk cId="1102193864" sldId="328"/>
            <ac:spMk id="30" creationId="{7D2A7079-7172-2EFC-1352-DA778A246BA9}"/>
          </ac:spMkLst>
        </pc:spChg>
        <pc:grpChg chg="ord">
          <ac:chgData name="#LIN RUN YU#" userId="63e52b07-694b-4c28-a6d7-2ccf140f137b" providerId="ADAL" clId="{CA42D9E6-0BE1-4446-8FCD-81C3B96F087A}" dt="2024-12-04T13:41:21.764" v="2485" actId="167"/>
          <ac:grpSpMkLst>
            <pc:docMk/>
            <pc:sldMk cId="1102193864" sldId="328"/>
            <ac:grpSpMk id="43" creationId="{793BA413-449B-4446-25E4-96E1D22FEF1B}"/>
          </ac:grpSpMkLst>
        </pc:grpChg>
      </pc:sldChg>
      <pc:sldChg chg="modSp add mod modTransition">
        <pc:chgData name="#LIN RUN YU#" userId="63e52b07-694b-4c28-a6d7-2ccf140f137b" providerId="ADAL" clId="{CA42D9E6-0BE1-4446-8FCD-81C3B96F087A}" dt="2024-12-04T20:55:21.602" v="4504"/>
        <pc:sldMkLst>
          <pc:docMk/>
          <pc:sldMk cId="188950254" sldId="329"/>
        </pc:sldMkLst>
        <pc:spChg chg="mod">
          <ac:chgData name="#LIN RUN YU#" userId="63e52b07-694b-4c28-a6d7-2ccf140f137b" providerId="ADAL" clId="{CA42D9E6-0BE1-4446-8FCD-81C3B96F087A}" dt="2024-12-04T16:29:52.901" v="2674" actId="20577"/>
          <ac:spMkLst>
            <pc:docMk/>
            <pc:sldMk cId="188950254" sldId="329"/>
            <ac:spMk id="29" creationId="{9BFAB44B-AC7F-A16C-DBD5-1746D8E8583E}"/>
          </ac:spMkLst>
        </pc:spChg>
        <pc:spChg chg="mod">
          <ac:chgData name="#LIN RUN YU#" userId="63e52b07-694b-4c28-a6d7-2ccf140f137b" providerId="ADAL" clId="{CA42D9E6-0BE1-4446-8FCD-81C3B96F087A}" dt="2024-12-04T13:27:02.386" v="2354" actId="20577"/>
          <ac:spMkLst>
            <pc:docMk/>
            <pc:sldMk cId="188950254" sldId="329"/>
            <ac:spMk id="30" creationId="{7D2A7079-7172-2EFC-1352-DA778A246BA9}"/>
          </ac:spMkLst>
        </pc:spChg>
      </pc:sldChg>
      <pc:sldChg chg="addSp delSp modSp add mod ord modTransition delAnim modAnim">
        <pc:chgData name="#LIN RUN YU#" userId="63e52b07-694b-4c28-a6d7-2ccf140f137b" providerId="ADAL" clId="{CA42D9E6-0BE1-4446-8FCD-81C3B96F087A}" dt="2024-12-04T20:55:10.419" v="4500"/>
        <pc:sldMkLst>
          <pc:docMk/>
          <pc:sldMk cId="766563550" sldId="330"/>
        </pc:sldMkLst>
        <pc:spChg chg="del mod">
          <ac:chgData name="#LIN RUN YU#" userId="63e52b07-694b-4c28-a6d7-2ccf140f137b" providerId="ADAL" clId="{CA42D9E6-0BE1-4446-8FCD-81C3B96F087A}" dt="2024-12-04T18:56:59.423" v="3565" actId="478"/>
          <ac:spMkLst>
            <pc:docMk/>
            <pc:sldMk cId="766563550" sldId="330"/>
            <ac:spMk id="8" creationId="{971320DD-BF9F-6B56-6B96-CE055887C6D3}"/>
          </ac:spMkLst>
        </pc:spChg>
        <pc:spChg chg="mod">
          <ac:chgData name="#LIN RUN YU#" userId="63e52b07-694b-4c28-a6d7-2ccf140f137b" providerId="ADAL" clId="{CA42D9E6-0BE1-4446-8FCD-81C3B96F087A}" dt="2024-12-04T16:50:40.685" v="2759" actId="20577"/>
          <ac:spMkLst>
            <pc:docMk/>
            <pc:sldMk cId="766563550" sldId="330"/>
            <ac:spMk id="358" creationId="{AB015B41-99DE-9ED8-0D1B-DC43238F250B}"/>
          </ac:spMkLst>
        </pc:spChg>
        <pc:graphicFrameChg chg="add del mod modGraphic">
          <ac:chgData name="#LIN RUN YU#" userId="63e52b07-694b-4c28-a6d7-2ccf140f137b" providerId="ADAL" clId="{CA42D9E6-0BE1-4446-8FCD-81C3B96F087A}" dt="2024-12-04T19:05:08.869" v="3588" actId="20577"/>
          <ac:graphicFrameMkLst>
            <pc:docMk/>
            <pc:sldMk cId="766563550" sldId="330"/>
            <ac:graphicFrameMk id="3" creationId="{8A50F647-9CF0-4B0D-BFA8-152AC0F9A511}"/>
          </ac:graphicFrameMkLst>
        </pc:graphicFrameChg>
        <pc:graphicFrameChg chg="add mod modGraphic">
          <ac:chgData name="#LIN RUN YU#" userId="63e52b07-694b-4c28-a6d7-2ccf140f137b" providerId="ADAL" clId="{CA42D9E6-0BE1-4446-8FCD-81C3B96F087A}" dt="2024-12-04T19:08:38.588" v="3621" actId="115"/>
          <ac:graphicFrameMkLst>
            <pc:docMk/>
            <pc:sldMk cId="766563550" sldId="330"/>
            <ac:graphicFrameMk id="4" creationId="{B4B6E346-A7ED-37B1-0774-D184CFE8F52E}"/>
          </ac:graphicFrameMkLst>
        </pc:graphicFrameChg>
        <pc:picChg chg="del">
          <ac:chgData name="#LIN RUN YU#" userId="63e52b07-694b-4c28-a6d7-2ccf140f137b" providerId="ADAL" clId="{CA42D9E6-0BE1-4446-8FCD-81C3B96F087A}" dt="2024-12-04T13:37:58.077" v="2384" actId="478"/>
          <ac:picMkLst>
            <pc:docMk/>
            <pc:sldMk cId="766563550" sldId="330"/>
            <ac:picMk id="2" creationId="{DEF2FC57-C6BC-0EBA-9AAF-FA40E473603D}"/>
          </ac:picMkLst>
        </pc:picChg>
        <pc:picChg chg="del">
          <ac:chgData name="#LIN RUN YU#" userId="63e52b07-694b-4c28-a6d7-2ccf140f137b" providerId="ADAL" clId="{CA42D9E6-0BE1-4446-8FCD-81C3B96F087A}" dt="2024-12-04T16:50:44.518" v="2760" actId="478"/>
          <ac:picMkLst>
            <pc:docMk/>
            <pc:sldMk cId="766563550" sldId="330"/>
            <ac:picMk id="9" creationId="{F36CC6F1-EC56-9161-1850-FDAD114816DB}"/>
          </ac:picMkLst>
        </pc:picChg>
      </pc:sldChg>
      <pc:sldChg chg="addSp delSp modSp add mod modTransition delAnim modAnim">
        <pc:chgData name="#LIN RUN YU#" userId="63e52b07-694b-4c28-a6d7-2ccf140f137b" providerId="ADAL" clId="{CA42D9E6-0BE1-4446-8FCD-81C3B96F087A}" dt="2024-12-04T20:55:24.244" v="4505"/>
        <pc:sldMkLst>
          <pc:docMk/>
          <pc:sldMk cId="4187162932" sldId="331"/>
        </pc:sldMkLst>
        <pc:spChg chg="add del mod">
          <ac:chgData name="#LIN RUN YU#" userId="63e52b07-694b-4c28-a6d7-2ccf140f137b" providerId="ADAL" clId="{CA42D9E6-0BE1-4446-8FCD-81C3B96F087A}" dt="2024-12-04T13:39:22.802" v="2432" actId="478"/>
          <ac:spMkLst>
            <pc:docMk/>
            <pc:sldMk cId="4187162932" sldId="331"/>
            <ac:spMk id="2" creationId="{563C1FC5-6B35-BE71-8FBA-B103CE043347}"/>
          </ac:spMkLst>
        </pc:spChg>
        <pc:spChg chg="del">
          <ac:chgData name="#LIN RUN YU#" userId="63e52b07-694b-4c28-a6d7-2ccf140f137b" providerId="ADAL" clId="{CA42D9E6-0BE1-4446-8FCD-81C3B96F087A}" dt="2024-12-04T13:38:36.453" v="2426" actId="478"/>
          <ac:spMkLst>
            <pc:docMk/>
            <pc:sldMk cId="4187162932" sldId="331"/>
            <ac:spMk id="4" creationId="{39D2AC6C-ADB5-7078-1195-5EF4AEDC4C50}"/>
          </ac:spMkLst>
        </pc:spChg>
        <pc:spChg chg="mod">
          <ac:chgData name="#LIN RUN YU#" userId="63e52b07-694b-4c28-a6d7-2ccf140f137b" providerId="ADAL" clId="{CA42D9E6-0BE1-4446-8FCD-81C3B96F087A}" dt="2024-12-04T19:28:48.907" v="3754" actId="20577"/>
          <ac:spMkLst>
            <pc:docMk/>
            <pc:sldMk cId="4187162932" sldId="331"/>
            <ac:spMk id="358" creationId="{063893C8-E7D6-3572-40F7-E6C94380838B}"/>
          </ac:spMkLst>
        </pc:spChg>
        <pc:graphicFrameChg chg="mod modGraphic">
          <ac:chgData name="#LIN RUN YU#" userId="63e52b07-694b-4c28-a6d7-2ccf140f137b" providerId="ADAL" clId="{CA42D9E6-0BE1-4446-8FCD-81C3B96F087A}" dt="2024-12-04T19:29:25.537" v="3758" actId="20577"/>
          <ac:graphicFrameMkLst>
            <pc:docMk/>
            <pc:sldMk cId="4187162932" sldId="331"/>
            <ac:graphicFrameMk id="3" creationId="{947661D6-F1BE-1E0A-85CC-5C2763071572}"/>
          </ac:graphicFrameMkLst>
        </pc:graphicFrameChg>
        <pc:picChg chg="add mod">
          <ac:chgData name="#LIN RUN YU#" userId="63e52b07-694b-4c28-a6d7-2ccf140f137b" providerId="ADAL" clId="{CA42D9E6-0BE1-4446-8FCD-81C3B96F087A}" dt="2024-12-04T16:22:49.901" v="2642" actId="1076"/>
          <ac:picMkLst>
            <pc:docMk/>
            <pc:sldMk cId="4187162932" sldId="331"/>
            <ac:picMk id="6" creationId="{F91CEEBF-7392-A244-A368-4EFC2F3F1819}"/>
          </ac:picMkLst>
        </pc:picChg>
        <pc:picChg chg="add del mod">
          <ac:chgData name="#LIN RUN YU#" userId="63e52b07-694b-4c28-a6d7-2ccf140f137b" providerId="ADAL" clId="{CA42D9E6-0BE1-4446-8FCD-81C3B96F087A}" dt="2024-12-04T16:22:02.537" v="2635" actId="478"/>
          <ac:picMkLst>
            <pc:docMk/>
            <pc:sldMk cId="4187162932" sldId="331"/>
            <ac:picMk id="8" creationId="{6689660B-87D5-6E18-A2AA-77C35C196B32}"/>
          </ac:picMkLst>
        </pc:picChg>
        <pc:picChg chg="add mod">
          <ac:chgData name="#LIN RUN YU#" userId="63e52b07-694b-4c28-a6d7-2ccf140f137b" providerId="ADAL" clId="{CA42D9E6-0BE1-4446-8FCD-81C3B96F087A}" dt="2024-12-04T16:22:36.066" v="2641" actId="1076"/>
          <ac:picMkLst>
            <pc:docMk/>
            <pc:sldMk cId="4187162932" sldId="331"/>
            <ac:picMk id="10" creationId="{DF3F08F8-FEAE-F724-2C21-7644DE717AD3}"/>
          </ac:picMkLst>
        </pc:picChg>
        <pc:picChg chg="add mod">
          <ac:chgData name="#LIN RUN YU#" userId="63e52b07-694b-4c28-a6d7-2ccf140f137b" providerId="ADAL" clId="{CA42D9E6-0BE1-4446-8FCD-81C3B96F087A}" dt="2024-12-04T17:22:51.377" v="3149" actId="1076"/>
          <ac:picMkLst>
            <pc:docMk/>
            <pc:sldMk cId="4187162932" sldId="331"/>
            <ac:picMk id="11" creationId="{630C0070-E316-C548-0A0B-D134B4EA3D3D}"/>
          </ac:picMkLst>
        </pc:picChg>
        <pc:picChg chg="add mod">
          <ac:chgData name="#LIN RUN YU#" userId="63e52b07-694b-4c28-a6d7-2ccf140f137b" providerId="ADAL" clId="{CA42D9E6-0BE1-4446-8FCD-81C3B96F087A}" dt="2024-12-04T17:22:53.689" v="3150"/>
          <ac:picMkLst>
            <pc:docMk/>
            <pc:sldMk cId="4187162932" sldId="331"/>
            <ac:picMk id="12" creationId="{E83BD541-D4F9-FA38-FC06-D445C1AA40A2}"/>
          </ac:picMkLst>
        </pc:picChg>
        <pc:picChg chg="add mod">
          <ac:chgData name="#LIN RUN YU#" userId="63e52b07-694b-4c28-a6d7-2ccf140f137b" providerId="ADAL" clId="{CA42D9E6-0BE1-4446-8FCD-81C3B96F087A}" dt="2024-12-04T17:22:58.298" v="3152" actId="1076"/>
          <ac:picMkLst>
            <pc:docMk/>
            <pc:sldMk cId="4187162932" sldId="331"/>
            <ac:picMk id="13" creationId="{6AAC2A23-80AD-91E4-EB64-5986D8E5F3FA}"/>
          </ac:picMkLst>
        </pc:picChg>
        <pc:picChg chg="add mod">
          <ac:chgData name="#LIN RUN YU#" userId="63e52b07-694b-4c28-a6d7-2ccf140f137b" providerId="ADAL" clId="{CA42D9E6-0BE1-4446-8FCD-81C3B96F087A}" dt="2024-12-04T17:22:59.188" v="3153"/>
          <ac:picMkLst>
            <pc:docMk/>
            <pc:sldMk cId="4187162932" sldId="331"/>
            <ac:picMk id="14" creationId="{8E5014B6-BDC2-1746-E6FD-98CD0CA12087}"/>
          </ac:picMkLst>
        </pc:picChg>
      </pc:sldChg>
      <pc:sldChg chg="modSp add del mod">
        <pc:chgData name="#LIN RUN YU#" userId="63e52b07-694b-4c28-a6d7-2ccf140f137b" providerId="ADAL" clId="{CA42D9E6-0BE1-4446-8FCD-81C3B96F087A}" dt="2024-12-04T17:24:14.505" v="3265" actId="47"/>
        <pc:sldMkLst>
          <pc:docMk/>
          <pc:sldMk cId="3649124872" sldId="332"/>
        </pc:sldMkLst>
        <pc:spChg chg="mod">
          <ac:chgData name="#LIN RUN YU#" userId="63e52b07-694b-4c28-a6d7-2ccf140f137b" providerId="ADAL" clId="{CA42D9E6-0BE1-4446-8FCD-81C3B96F087A}" dt="2024-12-04T13:40:20.706" v="2469" actId="20577"/>
          <ac:spMkLst>
            <pc:docMk/>
            <pc:sldMk cId="3649124872" sldId="332"/>
            <ac:spMk id="358" creationId="{063893C8-E7D6-3572-40F7-E6C94380838B}"/>
          </ac:spMkLst>
        </pc:spChg>
      </pc:sldChg>
      <pc:sldChg chg="addSp delSp modSp add mod ord modTransition modAnim">
        <pc:chgData name="#LIN RUN YU#" userId="63e52b07-694b-4c28-a6d7-2ccf140f137b" providerId="ADAL" clId="{CA42D9E6-0BE1-4446-8FCD-81C3B96F087A}" dt="2024-12-05T20:47:44.253" v="4888"/>
        <pc:sldMkLst>
          <pc:docMk/>
          <pc:sldMk cId="736576679" sldId="333"/>
        </pc:sldMkLst>
        <pc:spChg chg="add mod">
          <ac:chgData name="#LIN RUN YU#" userId="63e52b07-694b-4c28-a6d7-2ccf140f137b" providerId="ADAL" clId="{CA42D9E6-0BE1-4446-8FCD-81C3B96F087A}" dt="2024-12-04T19:28:21.285" v="3752"/>
          <ac:spMkLst>
            <pc:docMk/>
            <pc:sldMk cId="736576679" sldId="333"/>
            <ac:spMk id="3" creationId="{92EF1268-AC88-C3D4-68A0-19A21717002C}"/>
          </ac:spMkLst>
        </pc:spChg>
        <pc:spChg chg="del mod">
          <ac:chgData name="#LIN RUN YU#" userId="63e52b07-694b-4c28-a6d7-2ccf140f137b" providerId="ADAL" clId="{CA42D9E6-0BE1-4446-8FCD-81C3B96F087A}" dt="2024-12-04T19:28:18.644" v="3751" actId="478"/>
          <ac:spMkLst>
            <pc:docMk/>
            <pc:sldMk cId="736576679" sldId="333"/>
            <ac:spMk id="9" creationId="{B79BE39C-0DAE-058C-0270-5366E314B040}"/>
          </ac:spMkLst>
        </pc:spChg>
        <pc:graphicFrameChg chg="add mod">
          <ac:chgData name="#LIN RUN YU#" userId="63e52b07-694b-4c28-a6d7-2ccf140f137b" providerId="ADAL" clId="{CA42D9E6-0BE1-4446-8FCD-81C3B96F087A}" dt="2024-12-05T20:47:44.253" v="4888"/>
          <ac:graphicFrameMkLst>
            <pc:docMk/>
            <pc:sldMk cId="736576679" sldId="333"/>
            <ac:graphicFrameMk id="2" creationId="{F3677775-B89F-D256-7DD5-6DB817A3CAE4}"/>
          </ac:graphicFrameMkLst>
        </pc:graphicFrameChg>
        <pc:graphicFrameChg chg="del">
          <ac:chgData name="#LIN RUN YU#" userId="63e52b07-694b-4c28-a6d7-2ccf140f137b" providerId="ADAL" clId="{CA42D9E6-0BE1-4446-8FCD-81C3B96F087A}" dt="2024-12-04T17:49:24.577" v="3363" actId="478"/>
          <ac:graphicFrameMkLst>
            <pc:docMk/>
            <pc:sldMk cId="736576679" sldId="333"/>
            <ac:graphicFrameMk id="5" creationId="{676E4E13-CBDE-B29A-8F58-3A3AD7C4C85F}"/>
          </ac:graphicFrameMkLst>
        </pc:graphicFrameChg>
      </pc:sldChg>
      <pc:sldChg chg="modSp add mod modTransition">
        <pc:chgData name="#LIN RUN YU#" userId="63e52b07-694b-4c28-a6d7-2ccf140f137b" providerId="ADAL" clId="{CA42D9E6-0BE1-4446-8FCD-81C3B96F087A}" dt="2024-12-04T20:53:44.391" v="4478"/>
        <pc:sldMkLst>
          <pc:docMk/>
          <pc:sldMk cId="32602357" sldId="334"/>
        </pc:sldMkLst>
        <pc:spChg chg="mod">
          <ac:chgData name="#LIN RUN YU#" userId="63e52b07-694b-4c28-a6d7-2ccf140f137b" providerId="ADAL" clId="{CA42D9E6-0BE1-4446-8FCD-81C3B96F087A}" dt="2024-12-04T16:29:01.761" v="2656" actId="20577"/>
          <ac:spMkLst>
            <pc:docMk/>
            <pc:sldMk cId="32602357" sldId="334"/>
            <ac:spMk id="16" creationId="{B2164DE8-6295-4E2A-6BC3-5E905F8975F7}"/>
          </ac:spMkLst>
        </pc:spChg>
      </pc:sldChg>
      <pc:sldChg chg="modSp add mod ord modTransition">
        <pc:chgData name="#LIN RUN YU#" userId="63e52b07-694b-4c28-a6d7-2ccf140f137b" providerId="ADAL" clId="{CA42D9E6-0BE1-4446-8FCD-81C3B96F087A}" dt="2024-12-04T20:54:21.205" v="4483"/>
        <pc:sldMkLst>
          <pc:docMk/>
          <pc:sldMk cId="1825529376" sldId="335"/>
        </pc:sldMkLst>
        <pc:spChg chg="mod">
          <ac:chgData name="#LIN RUN YU#" userId="63e52b07-694b-4c28-a6d7-2ccf140f137b" providerId="ADAL" clId="{CA42D9E6-0BE1-4446-8FCD-81C3B96F087A}" dt="2024-12-04T16:29:24.070" v="2660" actId="20577"/>
          <ac:spMkLst>
            <pc:docMk/>
            <pc:sldMk cId="1825529376" sldId="335"/>
            <ac:spMk id="29" creationId="{9BFAB44B-AC7F-A16C-DBD5-1746D8E8583E}"/>
          </ac:spMkLst>
        </pc:spChg>
        <pc:spChg chg="mod">
          <ac:chgData name="#LIN RUN YU#" userId="63e52b07-694b-4c28-a6d7-2ccf140f137b" providerId="ADAL" clId="{CA42D9E6-0BE1-4446-8FCD-81C3B96F087A}" dt="2024-12-04T16:29:27.274" v="2668" actId="20577"/>
          <ac:spMkLst>
            <pc:docMk/>
            <pc:sldMk cId="1825529376" sldId="335"/>
            <ac:spMk id="30" creationId="{7D2A7079-7172-2EFC-1352-DA778A246BA9}"/>
          </ac:spMkLst>
        </pc:spChg>
      </pc:sldChg>
      <pc:sldChg chg="addSp delSp modSp add mod modTransition delAnim modAnim">
        <pc:chgData name="#LIN RUN YU#" userId="63e52b07-694b-4c28-a6d7-2ccf140f137b" providerId="ADAL" clId="{CA42D9E6-0BE1-4446-8FCD-81C3B96F087A}" dt="2024-12-04T20:54:12.387" v="4480"/>
        <pc:sldMkLst>
          <pc:docMk/>
          <pc:sldMk cId="1843079145" sldId="336"/>
        </pc:sldMkLst>
        <pc:spChg chg="del">
          <ac:chgData name="#LIN RUN YU#" userId="63e52b07-694b-4c28-a6d7-2ccf140f137b" providerId="ADAL" clId="{CA42D9E6-0BE1-4446-8FCD-81C3B96F087A}" dt="2024-12-04T17:02:47.694" v="2868" actId="478"/>
          <ac:spMkLst>
            <pc:docMk/>
            <pc:sldMk cId="1843079145" sldId="336"/>
            <ac:spMk id="8" creationId="{971320DD-BF9F-6B56-6B96-CE055887C6D3}"/>
          </ac:spMkLst>
        </pc:spChg>
        <pc:spChg chg="add mod">
          <ac:chgData name="#LIN RUN YU#" userId="63e52b07-694b-4c28-a6d7-2ccf140f137b" providerId="ADAL" clId="{CA42D9E6-0BE1-4446-8FCD-81C3B96F087A}" dt="2024-12-04T17:13:06.118" v="2938" actId="14100"/>
          <ac:spMkLst>
            <pc:docMk/>
            <pc:sldMk cId="1843079145" sldId="336"/>
            <ac:spMk id="11" creationId="{437F483A-8F53-E94C-D2C5-4638ED74C18D}"/>
          </ac:spMkLst>
        </pc:spChg>
        <pc:spChg chg="add mod">
          <ac:chgData name="#LIN RUN YU#" userId="63e52b07-694b-4c28-a6d7-2ccf140f137b" providerId="ADAL" clId="{CA42D9E6-0BE1-4446-8FCD-81C3B96F087A}" dt="2024-12-04T17:14:14.361" v="3024" actId="20577"/>
          <ac:spMkLst>
            <pc:docMk/>
            <pc:sldMk cId="1843079145" sldId="336"/>
            <ac:spMk id="12" creationId="{2CED5C70-1330-55DB-AEE7-367F9B0781D6}"/>
          </ac:spMkLst>
        </pc:spChg>
        <pc:spChg chg="add mod">
          <ac:chgData name="#LIN RUN YU#" userId="63e52b07-694b-4c28-a6d7-2ccf140f137b" providerId="ADAL" clId="{CA42D9E6-0BE1-4446-8FCD-81C3B96F087A}" dt="2024-12-04T17:14:18.177" v="3026" actId="20577"/>
          <ac:spMkLst>
            <pc:docMk/>
            <pc:sldMk cId="1843079145" sldId="336"/>
            <ac:spMk id="13" creationId="{2B96FDD4-47B5-4B09-BF8F-3B226776D8B2}"/>
          </ac:spMkLst>
        </pc:spChg>
        <pc:spChg chg="mod">
          <ac:chgData name="#LIN RUN YU#" userId="63e52b07-694b-4c28-a6d7-2ccf140f137b" providerId="ADAL" clId="{CA42D9E6-0BE1-4446-8FCD-81C3B96F087A}" dt="2024-12-04T17:00:36.305" v="2842" actId="20577"/>
          <ac:spMkLst>
            <pc:docMk/>
            <pc:sldMk cId="1843079145" sldId="336"/>
            <ac:spMk id="358" creationId="{AB015B41-99DE-9ED8-0D1B-DC43238F250B}"/>
          </ac:spMkLst>
        </pc:spChg>
        <pc:graphicFrameChg chg="add del mod">
          <ac:chgData name="#LIN RUN YU#" userId="63e52b07-694b-4c28-a6d7-2ccf140f137b" providerId="ADAL" clId="{CA42D9E6-0BE1-4446-8FCD-81C3B96F087A}" dt="2024-12-04T17:08:06.414" v="2879" actId="478"/>
          <ac:graphicFrameMkLst>
            <pc:docMk/>
            <pc:sldMk cId="1843079145" sldId="336"/>
            <ac:graphicFrameMk id="2" creationId="{2CD5DB67-588D-CE5E-49A3-A514AB16D034}"/>
          </ac:graphicFrameMkLst>
        </pc:graphicFrameChg>
        <pc:picChg chg="del">
          <ac:chgData name="#LIN RUN YU#" userId="63e52b07-694b-4c28-a6d7-2ccf140f137b" providerId="ADAL" clId="{CA42D9E6-0BE1-4446-8FCD-81C3B96F087A}" dt="2024-12-04T17:00:39.142" v="2843" actId="478"/>
          <ac:picMkLst>
            <pc:docMk/>
            <pc:sldMk cId="1843079145" sldId="336"/>
            <ac:picMk id="3" creationId="{3D2807E3-23C2-1C9E-B988-745DD804F861}"/>
          </ac:picMkLst>
        </pc:picChg>
        <pc:picChg chg="add mod">
          <ac:chgData name="#LIN RUN YU#" userId="63e52b07-694b-4c28-a6d7-2ccf140f137b" providerId="ADAL" clId="{CA42D9E6-0BE1-4446-8FCD-81C3B96F087A}" dt="2024-12-04T17:15:03.455" v="3088"/>
          <ac:picMkLst>
            <pc:docMk/>
            <pc:sldMk cId="1843079145" sldId="336"/>
            <ac:picMk id="5" creationId="{04289F54-EB13-6204-D20E-4EE2AD6B1BB8}"/>
          </ac:picMkLst>
        </pc:picChg>
        <pc:picChg chg="add mod">
          <ac:chgData name="#LIN RUN YU#" userId="63e52b07-694b-4c28-a6d7-2ccf140f137b" providerId="ADAL" clId="{CA42D9E6-0BE1-4446-8FCD-81C3B96F087A}" dt="2024-12-04T17:12:13.664" v="2907" actId="12788"/>
          <ac:picMkLst>
            <pc:docMk/>
            <pc:sldMk cId="1843079145" sldId="336"/>
            <ac:picMk id="7" creationId="{D9A563D3-4427-629C-B35D-4C6AD205FDB5}"/>
          </ac:picMkLst>
        </pc:picChg>
        <pc:picChg chg="add mod">
          <ac:chgData name="#LIN RUN YU#" userId="63e52b07-694b-4c28-a6d7-2ccf140f137b" providerId="ADAL" clId="{CA42D9E6-0BE1-4446-8FCD-81C3B96F087A}" dt="2024-12-04T17:12:08.729" v="2906" actId="12789"/>
          <ac:picMkLst>
            <pc:docMk/>
            <pc:sldMk cId="1843079145" sldId="336"/>
            <ac:picMk id="10" creationId="{D6580FFE-B9FE-6802-7BD6-3485C9D9E5C4}"/>
          </ac:picMkLst>
        </pc:picChg>
      </pc:sldChg>
      <pc:sldChg chg="addSp delSp modSp add mod modTransition delAnim modAnim">
        <pc:chgData name="#LIN RUN YU#" userId="63e52b07-694b-4c28-a6d7-2ccf140f137b" providerId="ADAL" clId="{CA42D9E6-0BE1-4446-8FCD-81C3B96F087A}" dt="2024-12-04T20:54:18.499" v="4482"/>
        <pc:sldMkLst>
          <pc:docMk/>
          <pc:sldMk cId="3241905579" sldId="337"/>
        </pc:sldMkLst>
        <pc:spChg chg="del">
          <ac:chgData name="#LIN RUN YU#" userId="63e52b07-694b-4c28-a6d7-2ccf140f137b" providerId="ADAL" clId="{CA42D9E6-0BE1-4446-8FCD-81C3B96F087A}" dt="2024-12-04T17:16:12.445" v="3112" actId="478"/>
          <ac:spMkLst>
            <pc:docMk/>
            <pc:sldMk cId="3241905579" sldId="337"/>
            <ac:spMk id="11" creationId="{437F483A-8F53-E94C-D2C5-4638ED74C18D}"/>
          </ac:spMkLst>
        </pc:spChg>
        <pc:spChg chg="del">
          <ac:chgData name="#LIN RUN YU#" userId="63e52b07-694b-4c28-a6d7-2ccf140f137b" providerId="ADAL" clId="{CA42D9E6-0BE1-4446-8FCD-81C3B96F087A}" dt="2024-12-04T17:16:12.445" v="3112" actId="478"/>
          <ac:spMkLst>
            <pc:docMk/>
            <pc:sldMk cId="3241905579" sldId="337"/>
            <ac:spMk id="12" creationId="{2CED5C70-1330-55DB-AEE7-367F9B0781D6}"/>
          </ac:spMkLst>
        </pc:spChg>
        <pc:spChg chg="del mod">
          <ac:chgData name="#LIN RUN YU#" userId="63e52b07-694b-4c28-a6d7-2ccf140f137b" providerId="ADAL" clId="{CA42D9E6-0BE1-4446-8FCD-81C3B96F087A}" dt="2024-12-04T17:17:14.563" v="3145" actId="478"/>
          <ac:spMkLst>
            <pc:docMk/>
            <pc:sldMk cId="3241905579" sldId="337"/>
            <ac:spMk id="13" creationId="{2B96FDD4-47B5-4B09-BF8F-3B226776D8B2}"/>
          </ac:spMkLst>
        </pc:spChg>
        <pc:spChg chg="mod">
          <ac:chgData name="#LIN RUN YU#" userId="63e52b07-694b-4c28-a6d7-2ccf140f137b" providerId="ADAL" clId="{CA42D9E6-0BE1-4446-8FCD-81C3B96F087A}" dt="2024-12-04T17:15:47.897" v="3111" actId="20577"/>
          <ac:spMkLst>
            <pc:docMk/>
            <pc:sldMk cId="3241905579" sldId="337"/>
            <ac:spMk id="358" creationId="{AB015B41-99DE-9ED8-0D1B-DC43238F250B}"/>
          </ac:spMkLst>
        </pc:spChg>
        <pc:picChg chg="add mod">
          <ac:chgData name="#LIN RUN YU#" userId="63e52b07-694b-4c28-a6d7-2ccf140f137b" providerId="ADAL" clId="{CA42D9E6-0BE1-4446-8FCD-81C3B96F087A}" dt="2024-12-04T17:17:22.441" v="3147" actId="1076"/>
          <ac:picMkLst>
            <pc:docMk/>
            <pc:sldMk cId="3241905579" sldId="337"/>
            <ac:picMk id="2" creationId="{B8D3A7AD-C97C-58C4-DA8D-DB025C72B853}"/>
          </ac:picMkLst>
        </pc:picChg>
        <pc:picChg chg="del">
          <ac:chgData name="#LIN RUN YU#" userId="63e52b07-694b-4c28-a6d7-2ccf140f137b" providerId="ADAL" clId="{CA42D9E6-0BE1-4446-8FCD-81C3B96F087A}" dt="2024-12-04T17:16:12.445" v="3112" actId="478"/>
          <ac:picMkLst>
            <pc:docMk/>
            <pc:sldMk cId="3241905579" sldId="337"/>
            <ac:picMk id="5" creationId="{04289F54-EB13-6204-D20E-4EE2AD6B1BB8}"/>
          </ac:picMkLst>
        </pc:picChg>
        <pc:picChg chg="del">
          <ac:chgData name="#LIN RUN YU#" userId="63e52b07-694b-4c28-a6d7-2ccf140f137b" providerId="ADAL" clId="{CA42D9E6-0BE1-4446-8FCD-81C3B96F087A}" dt="2024-12-04T17:16:12.445" v="3112" actId="478"/>
          <ac:picMkLst>
            <pc:docMk/>
            <pc:sldMk cId="3241905579" sldId="337"/>
            <ac:picMk id="7" creationId="{D9A563D3-4427-629C-B35D-4C6AD205FDB5}"/>
          </ac:picMkLst>
        </pc:picChg>
        <pc:picChg chg="del">
          <ac:chgData name="#LIN RUN YU#" userId="63e52b07-694b-4c28-a6d7-2ccf140f137b" providerId="ADAL" clId="{CA42D9E6-0BE1-4446-8FCD-81C3B96F087A}" dt="2024-12-04T17:16:12.445" v="3112" actId="478"/>
          <ac:picMkLst>
            <pc:docMk/>
            <pc:sldMk cId="3241905579" sldId="337"/>
            <ac:picMk id="10" creationId="{D6580FFE-B9FE-6802-7BD6-3485C9D9E5C4}"/>
          </ac:picMkLst>
        </pc:picChg>
      </pc:sldChg>
      <pc:sldChg chg="modSp add mod modTransition modAnim">
        <pc:chgData name="#LIN RUN YU#" userId="63e52b07-694b-4c28-a6d7-2ccf140f137b" providerId="ADAL" clId="{CA42D9E6-0BE1-4446-8FCD-81C3B96F087A}" dt="2024-12-05T22:51:07.142" v="4922" actId="20577"/>
        <pc:sldMkLst>
          <pc:docMk/>
          <pc:sldMk cId="3991288202" sldId="338"/>
        </pc:sldMkLst>
        <pc:spChg chg="mod">
          <ac:chgData name="#LIN RUN YU#" userId="63e52b07-694b-4c28-a6d7-2ccf140f137b" providerId="ADAL" clId="{CA42D9E6-0BE1-4446-8FCD-81C3B96F087A}" dt="2024-12-04T19:29:34.384" v="3759" actId="20577"/>
          <ac:spMkLst>
            <pc:docMk/>
            <pc:sldMk cId="3991288202" sldId="338"/>
            <ac:spMk id="358" creationId="{063893C8-E7D6-3572-40F7-E6C94380838B}"/>
          </ac:spMkLst>
        </pc:spChg>
        <pc:graphicFrameChg chg="mod modGraphic">
          <ac:chgData name="#LIN RUN YU#" userId="63e52b07-694b-4c28-a6d7-2ccf140f137b" providerId="ADAL" clId="{CA42D9E6-0BE1-4446-8FCD-81C3B96F087A}" dt="2024-12-05T22:51:07.142" v="4922" actId="20577"/>
          <ac:graphicFrameMkLst>
            <pc:docMk/>
            <pc:sldMk cId="3991288202" sldId="338"/>
            <ac:graphicFrameMk id="3" creationId="{947661D6-F1BE-1E0A-85CC-5C2763071572}"/>
          </ac:graphicFrameMkLst>
        </pc:graphicFrameChg>
      </pc:sldChg>
      <pc:sldChg chg="addSp delSp modSp add mod modTransition delAnim modAnim">
        <pc:chgData name="#LIN RUN YU#" userId="63e52b07-694b-4c28-a6d7-2ccf140f137b" providerId="ADAL" clId="{CA42D9E6-0BE1-4446-8FCD-81C3B96F087A}" dt="2024-12-04T20:54:16.304" v="4481"/>
        <pc:sldMkLst>
          <pc:docMk/>
          <pc:sldMk cId="2227958263" sldId="339"/>
        </pc:sldMkLst>
        <pc:spChg chg="add mod">
          <ac:chgData name="#LIN RUN YU#" userId="63e52b07-694b-4c28-a6d7-2ccf140f137b" providerId="ADAL" clId="{CA42D9E6-0BE1-4446-8FCD-81C3B96F087A}" dt="2024-12-04T18:56:39.579" v="3564" actId="1076"/>
          <ac:spMkLst>
            <pc:docMk/>
            <pc:sldMk cId="2227958263" sldId="339"/>
            <ac:spMk id="3" creationId="{828C511D-C6D0-F943-4D66-29CFDDCD0679}"/>
          </ac:spMkLst>
        </pc:spChg>
        <pc:spChg chg="add mod">
          <ac:chgData name="#LIN RUN YU#" userId="63e52b07-694b-4c28-a6d7-2ccf140f137b" providerId="ADAL" clId="{CA42D9E6-0BE1-4446-8FCD-81C3B96F087A}" dt="2024-12-04T19:25:25.398" v="3731"/>
          <ac:spMkLst>
            <pc:docMk/>
            <pc:sldMk cId="2227958263" sldId="339"/>
            <ac:spMk id="4" creationId="{B55CE05B-CC7F-042D-E9A2-B7EE8BADB990}"/>
          </ac:spMkLst>
        </pc:spChg>
        <pc:spChg chg="del">
          <ac:chgData name="#LIN RUN YU#" userId="63e52b07-694b-4c28-a6d7-2ccf140f137b" providerId="ADAL" clId="{CA42D9E6-0BE1-4446-8FCD-81C3B96F087A}" dt="2024-12-04T18:51:34.386" v="3401" actId="478"/>
          <ac:spMkLst>
            <pc:docMk/>
            <pc:sldMk cId="2227958263" sldId="339"/>
            <ac:spMk id="11" creationId="{437F483A-8F53-E94C-D2C5-4638ED74C18D}"/>
          </ac:spMkLst>
        </pc:spChg>
        <pc:spChg chg="del">
          <ac:chgData name="#LIN RUN YU#" userId="63e52b07-694b-4c28-a6d7-2ccf140f137b" providerId="ADAL" clId="{CA42D9E6-0BE1-4446-8FCD-81C3B96F087A}" dt="2024-12-04T18:51:34.386" v="3401" actId="478"/>
          <ac:spMkLst>
            <pc:docMk/>
            <pc:sldMk cId="2227958263" sldId="339"/>
            <ac:spMk id="12" creationId="{2CED5C70-1330-55DB-AEE7-367F9B0781D6}"/>
          </ac:spMkLst>
        </pc:spChg>
        <pc:spChg chg="del">
          <ac:chgData name="#LIN RUN YU#" userId="63e52b07-694b-4c28-a6d7-2ccf140f137b" providerId="ADAL" clId="{CA42D9E6-0BE1-4446-8FCD-81C3B96F087A}" dt="2024-12-04T18:51:34.386" v="3401" actId="478"/>
          <ac:spMkLst>
            <pc:docMk/>
            <pc:sldMk cId="2227958263" sldId="339"/>
            <ac:spMk id="13" creationId="{2B96FDD4-47B5-4B09-BF8F-3B226776D8B2}"/>
          </ac:spMkLst>
        </pc:spChg>
        <pc:spChg chg="mod">
          <ac:chgData name="#LIN RUN YU#" userId="63e52b07-694b-4c28-a6d7-2ccf140f137b" providerId="ADAL" clId="{CA42D9E6-0BE1-4446-8FCD-81C3B96F087A}" dt="2024-12-04T18:51:29.108" v="3400" actId="20577"/>
          <ac:spMkLst>
            <pc:docMk/>
            <pc:sldMk cId="2227958263" sldId="339"/>
            <ac:spMk id="358" creationId="{AB015B41-99DE-9ED8-0D1B-DC43238F250B}"/>
          </ac:spMkLst>
        </pc:spChg>
        <pc:picChg chg="add mod">
          <ac:chgData name="#LIN RUN YU#" userId="63e52b07-694b-4c28-a6d7-2ccf140f137b" providerId="ADAL" clId="{CA42D9E6-0BE1-4446-8FCD-81C3B96F087A}" dt="2024-12-04T18:52:35.142" v="3404" actId="1076"/>
          <ac:picMkLst>
            <pc:docMk/>
            <pc:sldMk cId="2227958263" sldId="339"/>
            <ac:picMk id="2" creationId="{71CF5A0F-22CC-A4C0-CA1F-005D88531471}"/>
          </ac:picMkLst>
        </pc:picChg>
        <pc:picChg chg="del">
          <ac:chgData name="#LIN RUN YU#" userId="63e52b07-694b-4c28-a6d7-2ccf140f137b" providerId="ADAL" clId="{CA42D9E6-0BE1-4446-8FCD-81C3B96F087A}" dt="2024-12-04T18:51:34.386" v="3401" actId="478"/>
          <ac:picMkLst>
            <pc:docMk/>
            <pc:sldMk cId="2227958263" sldId="339"/>
            <ac:picMk id="5" creationId="{04289F54-EB13-6204-D20E-4EE2AD6B1BB8}"/>
          </ac:picMkLst>
        </pc:picChg>
        <pc:picChg chg="del">
          <ac:chgData name="#LIN RUN YU#" userId="63e52b07-694b-4c28-a6d7-2ccf140f137b" providerId="ADAL" clId="{CA42D9E6-0BE1-4446-8FCD-81C3B96F087A}" dt="2024-12-04T18:51:34.386" v="3401" actId="478"/>
          <ac:picMkLst>
            <pc:docMk/>
            <pc:sldMk cId="2227958263" sldId="339"/>
            <ac:picMk id="7" creationId="{D9A563D3-4427-629C-B35D-4C6AD205FDB5}"/>
          </ac:picMkLst>
        </pc:picChg>
        <pc:picChg chg="del">
          <ac:chgData name="#LIN RUN YU#" userId="63e52b07-694b-4c28-a6d7-2ccf140f137b" providerId="ADAL" clId="{CA42D9E6-0BE1-4446-8FCD-81C3B96F087A}" dt="2024-12-04T18:51:34.386" v="3401" actId="478"/>
          <ac:picMkLst>
            <pc:docMk/>
            <pc:sldMk cId="2227958263" sldId="339"/>
            <ac:picMk id="10" creationId="{D6580FFE-B9FE-6802-7BD6-3485C9D9E5C4}"/>
          </ac:picMkLst>
        </pc:picChg>
      </pc:sldChg>
      <pc:sldChg chg="add del">
        <pc:chgData name="#LIN RUN YU#" userId="63e52b07-694b-4c28-a6d7-2ccf140f137b" providerId="ADAL" clId="{CA42D9E6-0BE1-4446-8FCD-81C3B96F087A}" dt="2024-12-04T19:06:51.528" v="3601" actId="47"/>
        <pc:sldMkLst>
          <pc:docMk/>
          <pc:sldMk cId="1698069270" sldId="340"/>
        </pc:sldMkLst>
      </pc:sldChg>
      <pc:sldChg chg="addSp delSp modSp add mod modTransition delAnim modAnim">
        <pc:chgData name="#LIN RUN YU#" userId="63e52b07-694b-4c28-a6d7-2ccf140f137b" providerId="ADAL" clId="{CA42D9E6-0BE1-4446-8FCD-81C3B96F087A}" dt="2024-12-06T01:43:14.825" v="4961" actId="20577"/>
        <pc:sldMkLst>
          <pc:docMk/>
          <pc:sldMk cId="2159338278" sldId="340"/>
        </pc:sldMkLst>
        <pc:spChg chg="add del mod">
          <ac:chgData name="#LIN RUN YU#" userId="63e52b07-694b-4c28-a6d7-2ccf140f137b" providerId="ADAL" clId="{CA42D9E6-0BE1-4446-8FCD-81C3B96F087A}" dt="2024-12-04T20:18:18.764" v="4173" actId="478"/>
          <ac:spMkLst>
            <pc:docMk/>
            <pc:sldMk cId="2159338278" sldId="340"/>
            <ac:spMk id="3" creationId="{5863B3C8-2435-A563-7C26-89D33B7DF5D3}"/>
          </ac:spMkLst>
        </pc:spChg>
        <pc:spChg chg="add mod">
          <ac:chgData name="#LIN RUN YU#" userId="63e52b07-694b-4c28-a6d7-2ccf140f137b" providerId="ADAL" clId="{CA42D9E6-0BE1-4446-8FCD-81C3B96F087A}" dt="2024-12-04T20:27:00.129" v="4231" actId="1076"/>
          <ac:spMkLst>
            <pc:docMk/>
            <pc:sldMk cId="2159338278" sldId="340"/>
            <ac:spMk id="4" creationId="{2DB906EC-F356-6472-0285-91DBB487D3CD}"/>
          </ac:spMkLst>
        </pc:spChg>
        <pc:spChg chg="add mod">
          <ac:chgData name="#LIN RUN YU#" userId="63e52b07-694b-4c28-a6d7-2ccf140f137b" providerId="ADAL" clId="{CA42D9E6-0BE1-4446-8FCD-81C3B96F087A}" dt="2024-12-04T20:28:10.107" v="4238" actId="1076"/>
          <ac:spMkLst>
            <pc:docMk/>
            <pc:sldMk cId="2159338278" sldId="340"/>
            <ac:spMk id="6" creationId="{92A41A24-54CE-610F-7AA0-A9A293384A26}"/>
          </ac:spMkLst>
        </pc:spChg>
        <pc:spChg chg="add mod">
          <ac:chgData name="#LIN RUN YU#" userId="63e52b07-694b-4c28-a6d7-2ccf140f137b" providerId="ADAL" clId="{CA42D9E6-0BE1-4446-8FCD-81C3B96F087A}" dt="2024-12-04T20:28:02.571" v="4237" actId="1076"/>
          <ac:spMkLst>
            <pc:docMk/>
            <pc:sldMk cId="2159338278" sldId="340"/>
            <ac:spMk id="7" creationId="{E0B9D5BF-B325-6E41-CB36-D3AEBB1502D0}"/>
          </ac:spMkLst>
        </pc:spChg>
        <pc:spChg chg="add mod">
          <ac:chgData name="#LIN RUN YU#" userId="63e52b07-694b-4c28-a6d7-2ccf140f137b" providerId="ADAL" clId="{CA42D9E6-0BE1-4446-8FCD-81C3B96F087A}" dt="2024-12-04T20:27:40.426" v="4233" actId="14100"/>
          <ac:spMkLst>
            <pc:docMk/>
            <pc:sldMk cId="2159338278" sldId="340"/>
            <ac:spMk id="8" creationId="{6C91B525-A18F-2318-AD64-26B65EFC44B1}"/>
          </ac:spMkLst>
        </pc:spChg>
        <pc:spChg chg="add mod">
          <ac:chgData name="#LIN RUN YU#" userId="63e52b07-694b-4c28-a6d7-2ccf140f137b" providerId="ADAL" clId="{CA42D9E6-0BE1-4446-8FCD-81C3B96F087A}" dt="2024-12-04T20:28:21.966" v="4240" actId="1076"/>
          <ac:spMkLst>
            <pc:docMk/>
            <pc:sldMk cId="2159338278" sldId="340"/>
            <ac:spMk id="9" creationId="{798D0857-EE78-4194-18B7-96E3BDF909E4}"/>
          </ac:spMkLst>
        </pc:spChg>
        <pc:spChg chg="add mod">
          <ac:chgData name="#LIN RUN YU#" userId="63e52b07-694b-4c28-a6d7-2ccf140f137b" providerId="ADAL" clId="{CA42D9E6-0BE1-4446-8FCD-81C3B96F087A}" dt="2024-12-04T20:28:40.208" v="4242" actId="1076"/>
          <ac:spMkLst>
            <pc:docMk/>
            <pc:sldMk cId="2159338278" sldId="340"/>
            <ac:spMk id="10" creationId="{A4538123-6A5D-82CB-E973-8B3C254E572D}"/>
          </ac:spMkLst>
        </pc:spChg>
        <pc:spChg chg="add del">
          <ac:chgData name="#LIN RUN YU#" userId="63e52b07-694b-4c28-a6d7-2ccf140f137b" providerId="ADAL" clId="{CA42D9E6-0BE1-4446-8FCD-81C3B96F087A}" dt="2024-12-04T20:29:03.209" v="4244" actId="22"/>
          <ac:spMkLst>
            <pc:docMk/>
            <pc:sldMk cId="2159338278" sldId="340"/>
            <ac:spMk id="12" creationId="{ED5A67F0-6FA1-E4A3-B665-9BA2F403AFDD}"/>
          </ac:spMkLst>
        </pc:spChg>
        <pc:spChg chg="add del mod">
          <ac:chgData name="#LIN RUN YU#" userId="63e52b07-694b-4c28-a6d7-2ccf140f137b" providerId="ADAL" clId="{CA42D9E6-0BE1-4446-8FCD-81C3B96F087A}" dt="2024-12-04T20:32:49.475" v="4279" actId="478"/>
          <ac:spMkLst>
            <pc:docMk/>
            <pc:sldMk cId="2159338278" sldId="340"/>
            <ac:spMk id="13" creationId="{D81FF956-E4A8-7519-6D8C-1C7C51474056}"/>
          </ac:spMkLst>
        </pc:spChg>
        <pc:spChg chg="add mod">
          <ac:chgData name="#LIN RUN YU#" userId="63e52b07-694b-4c28-a6d7-2ccf140f137b" providerId="ADAL" clId="{CA42D9E6-0BE1-4446-8FCD-81C3B96F087A}" dt="2024-12-06T01:43:14.825" v="4961" actId="20577"/>
          <ac:spMkLst>
            <pc:docMk/>
            <pc:sldMk cId="2159338278" sldId="340"/>
            <ac:spMk id="14" creationId="{F9CEFAF4-55CF-9DA9-8BDF-AABCF80FA82E}"/>
          </ac:spMkLst>
        </pc:spChg>
        <pc:spChg chg="add mod">
          <ac:chgData name="#LIN RUN YU#" userId="63e52b07-694b-4c28-a6d7-2ccf140f137b" providerId="ADAL" clId="{CA42D9E6-0BE1-4446-8FCD-81C3B96F087A}" dt="2024-12-04T20:33:11.052" v="4322" actId="20577"/>
          <ac:spMkLst>
            <pc:docMk/>
            <pc:sldMk cId="2159338278" sldId="340"/>
            <ac:spMk id="15" creationId="{92801601-A785-EFC9-A7DA-57F59375B644}"/>
          </ac:spMkLst>
        </pc:spChg>
        <pc:spChg chg="add mod">
          <ac:chgData name="#LIN RUN YU#" userId="63e52b07-694b-4c28-a6d7-2ccf140f137b" providerId="ADAL" clId="{CA42D9E6-0BE1-4446-8FCD-81C3B96F087A}" dt="2024-12-04T20:32:45.018" v="4278"/>
          <ac:spMkLst>
            <pc:docMk/>
            <pc:sldMk cId="2159338278" sldId="340"/>
            <ac:spMk id="16" creationId="{07479915-FB00-66A4-1ED3-4095BE413ABC}"/>
          </ac:spMkLst>
        </pc:spChg>
        <pc:graphicFrameChg chg="del mod">
          <ac:chgData name="#LIN RUN YU#" userId="63e52b07-694b-4c28-a6d7-2ccf140f137b" providerId="ADAL" clId="{CA42D9E6-0BE1-4446-8FCD-81C3B96F087A}" dt="2024-12-04T20:18:01.445" v="4170" actId="478"/>
          <ac:graphicFrameMkLst>
            <pc:docMk/>
            <pc:sldMk cId="2159338278" sldId="340"/>
            <ac:graphicFrameMk id="5" creationId="{676E4E13-CBDE-B29A-8F58-3A3AD7C4C85F}"/>
          </ac:graphicFrameMkLst>
        </pc:graphicFrameChg>
      </pc:sldChg>
      <pc:sldChg chg="add del">
        <pc:chgData name="#LIN RUN YU#" userId="63e52b07-694b-4c28-a6d7-2ccf140f137b" providerId="ADAL" clId="{CA42D9E6-0BE1-4446-8FCD-81C3B96F087A}" dt="2024-12-04T19:04:50.273" v="3583" actId="2890"/>
        <pc:sldMkLst>
          <pc:docMk/>
          <pc:sldMk cId="2536096928" sldId="340"/>
        </pc:sldMkLst>
      </pc:sldChg>
      <pc:sldChg chg="addSp delSp modSp add mod modTransition delAnim modAnim">
        <pc:chgData name="#LIN RUN YU#" userId="63e52b07-694b-4c28-a6d7-2ccf140f137b" providerId="ADAL" clId="{CA42D9E6-0BE1-4446-8FCD-81C3B96F087A}" dt="2024-12-05T11:53:29.711" v="4681" actId="20577"/>
        <pc:sldMkLst>
          <pc:docMk/>
          <pc:sldMk cId="1004640917" sldId="341"/>
        </pc:sldMkLst>
        <pc:spChg chg="add mod">
          <ac:chgData name="#LIN RUN YU#" userId="63e52b07-694b-4c28-a6d7-2ccf140f137b" providerId="ADAL" clId="{CA42D9E6-0BE1-4446-8FCD-81C3B96F087A}" dt="2024-12-05T11:53:29.711" v="4681" actId="20577"/>
          <ac:spMkLst>
            <pc:docMk/>
            <pc:sldMk cId="1004640917" sldId="341"/>
            <ac:spMk id="3" creationId="{B5536068-6BED-53C4-907A-CF5CB596A1E4}"/>
          </ac:spMkLst>
        </pc:spChg>
        <pc:spChg chg="mod">
          <ac:chgData name="#LIN RUN YU#" userId="63e52b07-694b-4c28-a6d7-2ccf140f137b" providerId="ADAL" clId="{CA42D9E6-0BE1-4446-8FCD-81C3B96F087A}" dt="2024-12-04T20:34:18.151" v="4332" actId="14100"/>
          <ac:spMkLst>
            <pc:docMk/>
            <pc:sldMk cId="1004640917" sldId="341"/>
            <ac:spMk id="8" creationId="{6C91B525-A18F-2318-AD64-26B65EFC44B1}"/>
          </ac:spMkLst>
        </pc:spChg>
        <pc:spChg chg="del">
          <ac:chgData name="#LIN RUN YU#" userId="63e52b07-694b-4c28-a6d7-2ccf140f137b" providerId="ADAL" clId="{CA42D9E6-0BE1-4446-8FCD-81C3B96F087A}" dt="2024-12-04T20:34:22.068" v="4333" actId="478"/>
          <ac:spMkLst>
            <pc:docMk/>
            <pc:sldMk cId="1004640917" sldId="341"/>
            <ac:spMk id="9" creationId="{798D0857-EE78-4194-18B7-96E3BDF909E4}"/>
          </ac:spMkLst>
        </pc:spChg>
        <pc:spChg chg="del">
          <ac:chgData name="#LIN RUN YU#" userId="63e52b07-694b-4c28-a6d7-2ccf140f137b" providerId="ADAL" clId="{CA42D9E6-0BE1-4446-8FCD-81C3B96F087A}" dt="2024-12-04T20:34:23.974" v="4334" actId="478"/>
          <ac:spMkLst>
            <pc:docMk/>
            <pc:sldMk cId="1004640917" sldId="341"/>
            <ac:spMk id="10" creationId="{A4538123-6A5D-82CB-E973-8B3C254E572D}"/>
          </ac:spMkLst>
        </pc:spChg>
        <pc:spChg chg="del">
          <ac:chgData name="#LIN RUN YU#" userId="63e52b07-694b-4c28-a6d7-2ccf140f137b" providerId="ADAL" clId="{CA42D9E6-0BE1-4446-8FCD-81C3B96F087A}" dt="2024-12-04T20:33:51.682" v="4329" actId="478"/>
          <ac:spMkLst>
            <pc:docMk/>
            <pc:sldMk cId="1004640917" sldId="341"/>
            <ac:spMk id="14" creationId="{F9CEFAF4-55CF-9DA9-8BDF-AABCF80FA82E}"/>
          </ac:spMkLst>
        </pc:spChg>
        <pc:spChg chg="del">
          <ac:chgData name="#LIN RUN YU#" userId="63e52b07-694b-4c28-a6d7-2ccf140f137b" providerId="ADAL" clId="{CA42D9E6-0BE1-4446-8FCD-81C3B96F087A}" dt="2024-12-04T20:33:55.383" v="4330" actId="478"/>
          <ac:spMkLst>
            <pc:docMk/>
            <pc:sldMk cId="1004640917" sldId="341"/>
            <ac:spMk id="15" creationId="{92801601-A785-EFC9-A7DA-57F59375B644}"/>
          </ac:spMkLst>
        </pc:spChg>
        <pc:spChg chg="del mod">
          <ac:chgData name="#LIN RUN YU#" userId="63e52b07-694b-4c28-a6d7-2ccf140f137b" providerId="ADAL" clId="{CA42D9E6-0BE1-4446-8FCD-81C3B96F087A}" dt="2024-12-04T20:33:46.159" v="4328" actId="478"/>
          <ac:spMkLst>
            <pc:docMk/>
            <pc:sldMk cId="1004640917" sldId="341"/>
            <ac:spMk id="16" creationId="{07479915-FB00-66A4-1ED3-4095BE413ABC}"/>
          </ac:spMkLst>
        </pc:spChg>
      </pc:sldChg>
      <pc:sldChg chg="add del">
        <pc:chgData name="#LIN RUN YU#" userId="63e52b07-694b-4c28-a6d7-2ccf140f137b" providerId="ADAL" clId="{CA42D9E6-0BE1-4446-8FCD-81C3B96F087A}" dt="2024-12-04T20:33:27.129" v="4324" actId="47"/>
        <pc:sldMkLst>
          <pc:docMk/>
          <pc:sldMk cId="3710182871" sldId="341"/>
        </pc:sldMkLst>
      </pc:sldChg>
      <pc:sldChg chg="add del">
        <pc:chgData name="#LIN RUN YU#" userId="63e52b07-694b-4c28-a6d7-2ccf140f137b" providerId="ADAL" clId="{CA42D9E6-0BE1-4446-8FCD-81C3B96F087A}" dt="2024-12-04T20:33:29.929" v="4325" actId="47"/>
        <pc:sldMkLst>
          <pc:docMk/>
          <pc:sldMk cId="2369514379" sldId="342"/>
        </pc:sldMkLst>
      </pc:sldChg>
      <pc:sldChg chg="addSp modSp add mod modTransition modAnim">
        <pc:chgData name="#LIN RUN YU#" userId="63e52b07-694b-4c28-a6d7-2ccf140f137b" providerId="ADAL" clId="{CA42D9E6-0BE1-4446-8FCD-81C3B96F087A}" dt="2024-12-05T11:54:02.972" v="4689" actId="20577"/>
        <pc:sldMkLst>
          <pc:docMk/>
          <pc:sldMk cId="2892876712" sldId="342"/>
        </pc:sldMkLst>
        <pc:spChg chg="add mod">
          <ac:chgData name="#LIN RUN YU#" userId="63e52b07-694b-4c28-a6d7-2ccf140f137b" providerId="ADAL" clId="{CA42D9E6-0BE1-4446-8FCD-81C3B96F087A}" dt="2024-12-05T11:54:02.972" v="4689" actId="20577"/>
          <ac:spMkLst>
            <pc:docMk/>
            <pc:sldMk cId="2892876712" sldId="342"/>
            <ac:spMk id="3" creationId="{115AB7AE-77A0-11A3-B34E-279E09ABE9BA}"/>
          </ac:spMkLst>
        </pc:spChg>
        <pc:spChg chg="mod">
          <ac:chgData name="#LIN RUN YU#" userId="63e52b07-694b-4c28-a6d7-2ccf140f137b" providerId="ADAL" clId="{CA42D9E6-0BE1-4446-8FCD-81C3B96F087A}" dt="2024-12-04T20:35:00.860" v="4339" actId="1076"/>
          <ac:spMkLst>
            <pc:docMk/>
            <pc:sldMk cId="2892876712" sldId="342"/>
            <ac:spMk id="8" creationId="{6C91B525-A18F-2318-AD64-26B65EFC44B1}"/>
          </ac:spMkLst>
        </pc:spChg>
      </pc:sldChg>
      <pc:sldChg chg="delSp modSp add del mod modTransition">
        <pc:chgData name="#LIN RUN YU#" userId="63e52b07-694b-4c28-a6d7-2ccf140f137b" providerId="ADAL" clId="{CA42D9E6-0BE1-4446-8FCD-81C3B96F087A}" dt="2024-12-04T20:33:24.033" v="4323" actId="47"/>
        <pc:sldMkLst>
          <pc:docMk/>
          <pc:sldMk cId="1356504507" sldId="343"/>
        </pc:sldMkLst>
        <pc:spChg chg="del mod">
          <ac:chgData name="#LIN RUN YU#" userId="63e52b07-694b-4c28-a6d7-2ccf140f137b" providerId="ADAL" clId="{CA42D9E6-0BE1-4446-8FCD-81C3B96F087A}" dt="2024-12-04T20:25:00.470" v="4214" actId="478"/>
          <ac:spMkLst>
            <pc:docMk/>
            <pc:sldMk cId="1356504507" sldId="343"/>
            <ac:spMk id="8" creationId="{6C91B525-A18F-2318-AD64-26B65EFC44B1}"/>
          </ac:spMkLst>
        </pc:spChg>
      </pc:sldChg>
      <pc:sldChg chg="add del">
        <pc:chgData name="#LIN RUN YU#" userId="63e52b07-694b-4c28-a6d7-2ccf140f137b" providerId="ADAL" clId="{CA42D9E6-0BE1-4446-8FCD-81C3B96F087A}" dt="2024-12-04T20:16:55.951" v="4169" actId="47"/>
        <pc:sldMkLst>
          <pc:docMk/>
          <pc:sldMk cId="2294218599" sldId="343"/>
        </pc:sldMkLst>
      </pc:sldChg>
      <pc:sldChg chg="addSp delSp modSp add mod modTransition modAnim">
        <pc:chgData name="#LIN RUN YU#" userId="63e52b07-694b-4c28-a6d7-2ccf140f137b" providerId="ADAL" clId="{CA42D9E6-0BE1-4446-8FCD-81C3B96F087A}" dt="2024-12-04T20:54:47.591" v="4492"/>
        <pc:sldMkLst>
          <pc:docMk/>
          <pc:sldMk cId="3906040791" sldId="343"/>
        </pc:sldMkLst>
        <pc:spChg chg="add mod">
          <ac:chgData name="#LIN RUN YU#" userId="63e52b07-694b-4c28-a6d7-2ccf140f137b" providerId="ADAL" clId="{CA42D9E6-0BE1-4446-8FCD-81C3B96F087A}" dt="2024-12-04T20:35:15.382" v="4341" actId="1076"/>
          <ac:spMkLst>
            <pc:docMk/>
            <pc:sldMk cId="3906040791" sldId="343"/>
            <ac:spMk id="3" creationId="{004CFAFD-0562-6FAE-7893-0EABC400EE0C}"/>
          </ac:spMkLst>
        </pc:spChg>
        <pc:spChg chg="add mod">
          <ac:chgData name="#LIN RUN YU#" userId="63e52b07-694b-4c28-a6d7-2ccf140f137b" providerId="ADAL" clId="{CA42D9E6-0BE1-4446-8FCD-81C3B96F087A}" dt="2024-12-04T20:47:36.436" v="4456" actId="20577"/>
          <ac:spMkLst>
            <pc:docMk/>
            <pc:sldMk cId="3906040791" sldId="343"/>
            <ac:spMk id="5" creationId="{3753BBB8-A307-2B33-D209-C76B0796284F}"/>
          </ac:spMkLst>
        </pc:spChg>
        <pc:spChg chg="del">
          <ac:chgData name="#LIN RUN YU#" userId="63e52b07-694b-4c28-a6d7-2ccf140f137b" providerId="ADAL" clId="{CA42D9E6-0BE1-4446-8FCD-81C3B96F087A}" dt="2024-12-04T20:34:52.910" v="4338" actId="478"/>
          <ac:spMkLst>
            <pc:docMk/>
            <pc:sldMk cId="3906040791" sldId="343"/>
            <ac:spMk id="8" creationId="{6C91B525-A18F-2318-AD64-26B65EFC44B1}"/>
          </ac:spMkLst>
        </pc:spChg>
      </pc:sldChg>
      <pc:sldChg chg="add del">
        <pc:chgData name="#LIN RUN YU#" userId="63e52b07-694b-4c28-a6d7-2ccf140f137b" providerId="ADAL" clId="{CA42D9E6-0BE1-4446-8FCD-81C3B96F087A}" dt="2024-12-05T16:54:57.785" v="4755" actId="47"/>
        <pc:sldMkLst>
          <pc:docMk/>
          <pc:sldMk cId="0" sldId="344"/>
        </pc:sldMkLst>
      </pc:sldChg>
    </pc:docChg>
  </pc:docChgLst>
  <pc:docChgLst>
    <pc:chgData name="#LIN RUN YU#" userId="63e52b07-694b-4c28-a6d7-2ccf140f137b" providerId="ADAL" clId="{2DB100C9-45D3-9B4A-9E61-0480D6BA8198}"/>
    <pc:docChg chg="modSld">
      <pc:chgData name="#LIN RUN YU#" userId="63e52b07-694b-4c28-a6d7-2ccf140f137b" providerId="ADAL" clId="{2DB100C9-45D3-9B4A-9E61-0480D6BA8198}" dt="2024-12-04T21:54:56.022" v="42" actId="20577"/>
      <pc:docMkLst>
        <pc:docMk/>
      </pc:docMkLst>
      <pc:sldChg chg="modSp">
        <pc:chgData name="#LIN RUN YU#" userId="63e52b07-694b-4c28-a6d7-2ccf140f137b" providerId="ADAL" clId="{2DB100C9-45D3-9B4A-9E61-0480D6BA8198}" dt="2024-12-04T21:52:43.974" v="41" actId="20577"/>
        <pc:sldMkLst>
          <pc:docMk/>
          <pc:sldMk cId="2227958263" sldId="339"/>
        </pc:sldMkLst>
        <pc:spChg chg="mod">
          <ac:chgData name="#LIN RUN YU#" userId="63e52b07-694b-4c28-a6d7-2ccf140f137b" providerId="ADAL" clId="{2DB100C9-45D3-9B4A-9E61-0480D6BA8198}" dt="2024-12-04T21:52:43.974" v="41" actId="20577"/>
          <ac:spMkLst>
            <pc:docMk/>
            <pc:sldMk cId="2227958263" sldId="339"/>
            <ac:spMk id="3" creationId="{828C511D-C6D0-F943-4D66-29CFDDCD0679}"/>
          </ac:spMkLst>
        </pc:spChg>
      </pc:sldChg>
      <pc:sldChg chg="modSp">
        <pc:chgData name="#LIN RUN YU#" userId="63e52b07-694b-4c28-a6d7-2ccf140f137b" providerId="ADAL" clId="{2DB100C9-45D3-9B4A-9E61-0480D6BA8198}" dt="2024-12-04T21:54:56.022" v="42" actId="20577"/>
        <pc:sldMkLst>
          <pc:docMk/>
          <pc:sldMk cId="3906040791" sldId="343"/>
        </pc:sldMkLst>
        <pc:spChg chg="mod">
          <ac:chgData name="#LIN RUN YU#" userId="63e52b07-694b-4c28-a6d7-2ccf140f137b" providerId="ADAL" clId="{2DB100C9-45D3-9B4A-9E61-0480D6BA8198}" dt="2024-12-04T21:54:56.022" v="42" actId="20577"/>
          <ac:spMkLst>
            <pc:docMk/>
            <pc:sldMk cId="3906040791" sldId="343"/>
            <ac:spMk id="5" creationId="{3753BBB8-A307-2B33-D209-C76B0796284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7B5CC8-59ED-423D-86BE-DB895B680FC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B1E945-EE3F-4AFF-95C6-0AF9048229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DM Sans" pitchFamily="2" charset="0"/>
            </a:rPr>
            <a:t>Need not reveal email or phone number to use</a:t>
          </a:r>
        </a:p>
      </dgm:t>
    </dgm:pt>
    <dgm:pt modelId="{0B080F81-A93C-44FF-BDFA-200AD64A068B}" type="parTrans" cxnId="{8C5535A9-0908-47CE-9DB1-2384CCFEE6DA}">
      <dgm:prSet/>
      <dgm:spPr/>
      <dgm:t>
        <a:bodyPr/>
        <a:lstStyle/>
        <a:p>
          <a:endParaRPr lang="en-US"/>
        </a:p>
      </dgm:t>
    </dgm:pt>
    <dgm:pt modelId="{72CC7DBD-7177-46D2-B231-EFB074FFC16F}" type="sibTrans" cxnId="{8C5535A9-0908-47CE-9DB1-2384CCFEE6DA}">
      <dgm:prSet/>
      <dgm:spPr/>
      <dgm:t>
        <a:bodyPr/>
        <a:lstStyle/>
        <a:p>
          <a:endParaRPr lang="en-US"/>
        </a:p>
      </dgm:t>
    </dgm:pt>
    <dgm:pt modelId="{D79E2FD4-42ED-411D-B41A-8892E6924C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DM Sans" pitchFamily="2" charset="0"/>
            </a:rPr>
            <a:t>Uses Bluetooth peer-to-peer connection</a:t>
          </a:r>
        </a:p>
      </dgm:t>
    </dgm:pt>
    <dgm:pt modelId="{FA5C4159-5451-4B5B-9456-2BC4F2987350}" type="parTrans" cxnId="{3B89ACD4-5FA9-4376-9FC8-DBECECD67D43}">
      <dgm:prSet/>
      <dgm:spPr/>
      <dgm:t>
        <a:bodyPr/>
        <a:lstStyle/>
        <a:p>
          <a:endParaRPr lang="en-US"/>
        </a:p>
      </dgm:t>
    </dgm:pt>
    <dgm:pt modelId="{3DB07E91-CF6D-462C-A40F-18F36ADE3590}" type="sibTrans" cxnId="{3B89ACD4-5FA9-4376-9FC8-DBECECD67D43}">
      <dgm:prSet/>
      <dgm:spPr/>
      <dgm:t>
        <a:bodyPr/>
        <a:lstStyle/>
        <a:p>
          <a:endParaRPr lang="en-US"/>
        </a:p>
      </dgm:t>
    </dgm:pt>
    <dgm:pt modelId="{F564A4AF-69C2-4E72-9AA7-130C967B0B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DM Sans" pitchFamily="2" charset="0"/>
            </a:rPr>
            <a:t>Stores data locally</a:t>
          </a:r>
        </a:p>
      </dgm:t>
    </dgm:pt>
    <dgm:pt modelId="{BC1798DD-4E0E-4CFA-8B73-F000F0CFBEF2}" type="parTrans" cxnId="{527FD8E8-BE3F-4677-9F28-EB73C317083B}">
      <dgm:prSet/>
      <dgm:spPr/>
      <dgm:t>
        <a:bodyPr/>
        <a:lstStyle/>
        <a:p>
          <a:endParaRPr lang="en-US"/>
        </a:p>
      </dgm:t>
    </dgm:pt>
    <dgm:pt modelId="{D9D37FFA-90F1-4511-812F-9FF1B91E84A2}" type="sibTrans" cxnId="{527FD8E8-BE3F-4677-9F28-EB73C317083B}">
      <dgm:prSet/>
      <dgm:spPr/>
      <dgm:t>
        <a:bodyPr/>
        <a:lstStyle/>
        <a:p>
          <a:endParaRPr lang="en-US"/>
        </a:p>
      </dgm:t>
    </dgm:pt>
    <dgm:pt modelId="{9D12E820-1B6C-45BD-B582-A159B8745C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DM Sans" pitchFamily="2" charset="0"/>
            </a:rPr>
            <a:t>Supports more languages besides English</a:t>
          </a:r>
        </a:p>
      </dgm:t>
    </dgm:pt>
    <dgm:pt modelId="{B9A975B7-3178-4191-8C8C-225E109F8C77}" type="parTrans" cxnId="{F713E311-2AC7-4EDA-AB2C-8ED7DF1C62BA}">
      <dgm:prSet/>
      <dgm:spPr/>
      <dgm:t>
        <a:bodyPr/>
        <a:lstStyle/>
        <a:p>
          <a:endParaRPr lang="en-US"/>
        </a:p>
      </dgm:t>
    </dgm:pt>
    <dgm:pt modelId="{6D25C0A8-A594-4166-8847-734134C89446}" type="sibTrans" cxnId="{F713E311-2AC7-4EDA-AB2C-8ED7DF1C62BA}">
      <dgm:prSet/>
      <dgm:spPr/>
      <dgm:t>
        <a:bodyPr/>
        <a:lstStyle/>
        <a:p>
          <a:endParaRPr lang="en-US"/>
        </a:p>
      </dgm:t>
    </dgm:pt>
    <dgm:pt modelId="{F0781E37-E75B-4F11-8DB5-EFEF6C9FE0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DM Sans" pitchFamily="2" charset="0"/>
            </a:rPr>
            <a:t>Has multiplayer games</a:t>
          </a:r>
        </a:p>
      </dgm:t>
    </dgm:pt>
    <dgm:pt modelId="{03786559-D39C-4A70-9C56-6652B8830723}" type="parTrans" cxnId="{706F1A49-55A4-47C5-8EB8-F0BA8617BBBA}">
      <dgm:prSet/>
      <dgm:spPr/>
      <dgm:t>
        <a:bodyPr/>
        <a:lstStyle/>
        <a:p>
          <a:endParaRPr lang="en-US"/>
        </a:p>
      </dgm:t>
    </dgm:pt>
    <dgm:pt modelId="{6E467489-F4F2-44B1-A092-F1A046BC0090}" type="sibTrans" cxnId="{706F1A49-55A4-47C5-8EB8-F0BA8617BBBA}">
      <dgm:prSet/>
      <dgm:spPr/>
      <dgm:t>
        <a:bodyPr/>
        <a:lstStyle/>
        <a:p>
          <a:endParaRPr lang="en-US"/>
        </a:p>
      </dgm:t>
    </dgm:pt>
    <dgm:pt modelId="{9A8778C0-0BAC-48AC-93DA-658C986C13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DM Sans" pitchFamily="2" charset="0"/>
            </a:rPr>
            <a:t>Has offensive content filter that detects nudity and profanity</a:t>
          </a:r>
        </a:p>
      </dgm:t>
    </dgm:pt>
    <dgm:pt modelId="{F6AFCE4A-3711-440B-94DC-69CFA90E19BD}" type="parTrans" cxnId="{EF3E371F-5930-4240-9A0C-F5BC22D73770}">
      <dgm:prSet/>
      <dgm:spPr/>
      <dgm:t>
        <a:bodyPr/>
        <a:lstStyle/>
        <a:p>
          <a:endParaRPr lang="en-US"/>
        </a:p>
      </dgm:t>
    </dgm:pt>
    <dgm:pt modelId="{66EC0675-37F0-41B0-89FA-3F69C26AA189}" type="sibTrans" cxnId="{EF3E371F-5930-4240-9A0C-F5BC22D73770}">
      <dgm:prSet/>
      <dgm:spPr/>
      <dgm:t>
        <a:bodyPr/>
        <a:lstStyle/>
        <a:p>
          <a:endParaRPr lang="en-US"/>
        </a:p>
      </dgm:t>
    </dgm:pt>
    <dgm:pt modelId="{09CDB44B-47E9-45BF-B700-9BF5A4BAF934}" type="pres">
      <dgm:prSet presAssocID="{3A7B5CC8-59ED-423D-86BE-DB895B680FCB}" presName="root" presStyleCnt="0">
        <dgm:presLayoutVars>
          <dgm:dir/>
          <dgm:resizeHandles val="exact"/>
        </dgm:presLayoutVars>
      </dgm:prSet>
      <dgm:spPr/>
    </dgm:pt>
    <dgm:pt modelId="{B0B32623-390E-4F63-BC28-C3544734ECC4}" type="pres">
      <dgm:prSet presAssocID="{CBB1E945-EE3F-4AFF-95C6-0AF9048229B4}" presName="compNode" presStyleCnt="0"/>
      <dgm:spPr/>
    </dgm:pt>
    <dgm:pt modelId="{D4D77CDB-2263-4193-8267-5F691A6BAE08}" type="pres">
      <dgm:prSet presAssocID="{CBB1E945-EE3F-4AFF-95C6-0AF9048229B4}" presName="bgRect" presStyleLbl="bgShp" presStyleIdx="0" presStyleCnt="6"/>
      <dgm:spPr>
        <a:solidFill>
          <a:schemeClr val="accent1"/>
        </a:solidFill>
      </dgm:spPr>
    </dgm:pt>
    <dgm:pt modelId="{B9986795-844A-499C-BE2A-AC6AD42F98E2}" type="pres">
      <dgm:prSet presAssocID="{CBB1E945-EE3F-4AFF-95C6-0AF9048229B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A56598E5-DA1E-435A-8057-0C8AB62D9DE9}" type="pres">
      <dgm:prSet presAssocID="{CBB1E945-EE3F-4AFF-95C6-0AF9048229B4}" presName="spaceRect" presStyleCnt="0"/>
      <dgm:spPr/>
    </dgm:pt>
    <dgm:pt modelId="{894F200C-EAD6-4613-870B-2F7050129965}" type="pres">
      <dgm:prSet presAssocID="{CBB1E945-EE3F-4AFF-95C6-0AF9048229B4}" presName="parTx" presStyleLbl="revTx" presStyleIdx="0" presStyleCnt="6">
        <dgm:presLayoutVars>
          <dgm:chMax val="0"/>
          <dgm:chPref val="0"/>
        </dgm:presLayoutVars>
      </dgm:prSet>
      <dgm:spPr/>
    </dgm:pt>
    <dgm:pt modelId="{24DE7092-CE2E-415B-866B-0645FDB67AE1}" type="pres">
      <dgm:prSet presAssocID="{72CC7DBD-7177-46D2-B231-EFB074FFC16F}" presName="sibTrans" presStyleCnt="0"/>
      <dgm:spPr/>
    </dgm:pt>
    <dgm:pt modelId="{E42B556E-E7AC-416B-9ED1-FBA0AC060C02}" type="pres">
      <dgm:prSet presAssocID="{D79E2FD4-42ED-411D-B41A-8892E6924CEB}" presName="compNode" presStyleCnt="0"/>
      <dgm:spPr/>
    </dgm:pt>
    <dgm:pt modelId="{1A5B35E7-CD45-4DCB-AA32-7C4908BBECD8}" type="pres">
      <dgm:prSet presAssocID="{D79E2FD4-42ED-411D-B41A-8892E6924CEB}" presName="bgRect" presStyleLbl="bgShp" presStyleIdx="1" presStyleCnt="6"/>
      <dgm:spPr>
        <a:solidFill>
          <a:schemeClr val="accent1"/>
        </a:solidFill>
      </dgm:spPr>
    </dgm:pt>
    <dgm:pt modelId="{97AA1492-E530-40F9-B1BF-12976FCFC1E3}" type="pres">
      <dgm:prSet presAssocID="{D79E2FD4-42ED-411D-B41A-8892E6924CE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BCF0E022-DFE5-4A37-AE2C-873DE1F5ED30}" type="pres">
      <dgm:prSet presAssocID="{D79E2FD4-42ED-411D-B41A-8892E6924CEB}" presName="spaceRect" presStyleCnt="0"/>
      <dgm:spPr/>
    </dgm:pt>
    <dgm:pt modelId="{5EAB9B58-2A34-49AC-A08D-EF9E1137EFA7}" type="pres">
      <dgm:prSet presAssocID="{D79E2FD4-42ED-411D-B41A-8892E6924CEB}" presName="parTx" presStyleLbl="revTx" presStyleIdx="1" presStyleCnt="6">
        <dgm:presLayoutVars>
          <dgm:chMax val="0"/>
          <dgm:chPref val="0"/>
        </dgm:presLayoutVars>
      </dgm:prSet>
      <dgm:spPr/>
    </dgm:pt>
    <dgm:pt modelId="{A1FE1F9D-0319-453A-A4CB-023001A616EB}" type="pres">
      <dgm:prSet presAssocID="{3DB07E91-CF6D-462C-A40F-18F36ADE3590}" presName="sibTrans" presStyleCnt="0"/>
      <dgm:spPr/>
    </dgm:pt>
    <dgm:pt modelId="{5AF63124-BCA2-4B56-8FB2-87EAE2C240A3}" type="pres">
      <dgm:prSet presAssocID="{F564A4AF-69C2-4E72-9AA7-130C967B0BAF}" presName="compNode" presStyleCnt="0"/>
      <dgm:spPr/>
    </dgm:pt>
    <dgm:pt modelId="{10F857B8-9D0F-481F-B7EB-3E21A964FB26}" type="pres">
      <dgm:prSet presAssocID="{F564A4AF-69C2-4E72-9AA7-130C967B0BAF}" presName="bgRect" presStyleLbl="bgShp" presStyleIdx="2" presStyleCnt="6"/>
      <dgm:spPr>
        <a:solidFill>
          <a:schemeClr val="accent1"/>
        </a:solidFill>
      </dgm:spPr>
    </dgm:pt>
    <dgm:pt modelId="{A3FA0C4C-D970-4FDB-A460-2961EB8C44BC}" type="pres">
      <dgm:prSet presAssocID="{F564A4AF-69C2-4E72-9AA7-130C967B0BA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4315B3F3-1654-4066-BF9F-41381EF5B9E6}" type="pres">
      <dgm:prSet presAssocID="{F564A4AF-69C2-4E72-9AA7-130C967B0BAF}" presName="spaceRect" presStyleCnt="0"/>
      <dgm:spPr/>
    </dgm:pt>
    <dgm:pt modelId="{63F1F537-8A61-4FC9-9503-AEB10F1D7054}" type="pres">
      <dgm:prSet presAssocID="{F564A4AF-69C2-4E72-9AA7-130C967B0BAF}" presName="parTx" presStyleLbl="revTx" presStyleIdx="2" presStyleCnt="6">
        <dgm:presLayoutVars>
          <dgm:chMax val="0"/>
          <dgm:chPref val="0"/>
        </dgm:presLayoutVars>
      </dgm:prSet>
      <dgm:spPr/>
    </dgm:pt>
    <dgm:pt modelId="{B3F6A1D8-8203-47E9-B629-9164988B96A2}" type="pres">
      <dgm:prSet presAssocID="{D9D37FFA-90F1-4511-812F-9FF1B91E84A2}" presName="sibTrans" presStyleCnt="0"/>
      <dgm:spPr/>
    </dgm:pt>
    <dgm:pt modelId="{58751255-3719-4E3B-A3D2-FCDF4EF5BC30}" type="pres">
      <dgm:prSet presAssocID="{9D12E820-1B6C-45BD-B582-A159B8745C22}" presName="compNode" presStyleCnt="0"/>
      <dgm:spPr/>
    </dgm:pt>
    <dgm:pt modelId="{F0A11EC2-D9E2-42CE-931E-0090C27E6C4E}" type="pres">
      <dgm:prSet presAssocID="{9D12E820-1B6C-45BD-B582-A159B8745C22}" presName="bgRect" presStyleLbl="bgShp" presStyleIdx="3" presStyleCnt="6"/>
      <dgm:spPr>
        <a:solidFill>
          <a:schemeClr val="accent1"/>
        </a:solidFill>
      </dgm:spPr>
    </dgm:pt>
    <dgm:pt modelId="{B2F90030-CED8-49BB-AE89-9F5DB0E6BD4B}" type="pres">
      <dgm:prSet presAssocID="{9D12E820-1B6C-45BD-B582-A159B8745C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210692E1-1A0E-4734-BD19-4817B6967519}" type="pres">
      <dgm:prSet presAssocID="{9D12E820-1B6C-45BD-B582-A159B8745C22}" presName="spaceRect" presStyleCnt="0"/>
      <dgm:spPr/>
    </dgm:pt>
    <dgm:pt modelId="{2FC770FF-1604-4284-A86D-026EB3B47A6E}" type="pres">
      <dgm:prSet presAssocID="{9D12E820-1B6C-45BD-B582-A159B8745C22}" presName="parTx" presStyleLbl="revTx" presStyleIdx="3" presStyleCnt="6">
        <dgm:presLayoutVars>
          <dgm:chMax val="0"/>
          <dgm:chPref val="0"/>
        </dgm:presLayoutVars>
      </dgm:prSet>
      <dgm:spPr/>
    </dgm:pt>
    <dgm:pt modelId="{417D7B6C-1F00-4854-B22C-8159C7671C02}" type="pres">
      <dgm:prSet presAssocID="{6D25C0A8-A594-4166-8847-734134C89446}" presName="sibTrans" presStyleCnt="0"/>
      <dgm:spPr/>
    </dgm:pt>
    <dgm:pt modelId="{43A0D3E6-5521-4E49-AAFF-111DC3B7042A}" type="pres">
      <dgm:prSet presAssocID="{F0781E37-E75B-4F11-8DB5-EFEF6C9FE04C}" presName="compNode" presStyleCnt="0"/>
      <dgm:spPr/>
    </dgm:pt>
    <dgm:pt modelId="{364DBAE1-F6BA-48B4-903D-14ABC6855EE3}" type="pres">
      <dgm:prSet presAssocID="{F0781E37-E75B-4F11-8DB5-EFEF6C9FE04C}" presName="bgRect" presStyleLbl="bgShp" presStyleIdx="4" presStyleCnt="6"/>
      <dgm:spPr>
        <a:solidFill>
          <a:schemeClr val="accent1"/>
        </a:solidFill>
      </dgm:spPr>
    </dgm:pt>
    <dgm:pt modelId="{01176820-4049-4F68-BDA0-6928C984069C}" type="pres">
      <dgm:prSet presAssocID="{F0781E37-E75B-4F11-8DB5-EFEF6C9FE04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98438281-9ABA-4984-AECC-91938539E6C4}" type="pres">
      <dgm:prSet presAssocID="{F0781E37-E75B-4F11-8DB5-EFEF6C9FE04C}" presName="spaceRect" presStyleCnt="0"/>
      <dgm:spPr/>
    </dgm:pt>
    <dgm:pt modelId="{DC1415E4-FF39-40EF-9256-AA6FE330D0B8}" type="pres">
      <dgm:prSet presAssocID="{F0781E37-E75B-4F11-8DB5-EFEF6C9FE04C}" presName="parTx" presStyleLbl="revTx" presStyleIdx="4" presStyleCnt="6">
        <dgm:presLayoutVars>
          <dgm:chMax val="0"/>
          <dgm:chPref val="0"/>
        </dgm:presLayoutVars>
      </dgm:prSet>
      <dgm:spPr/>
    </dgm:pt>
    <dgm:pt modelId="{C246EB5C-4231-4F8B-9A19-EFFD1D500C02}" type="pres">
      <dgm:prSet presAssocID="{6E467489-F4F2-44B1-A092-F1A046BC0090}" presName="sibTrans" presStyleCnt="0"/>
      <dgm:spPr/>
    </dgm:pt>
    <dgm:pt modelId="{457C05C7-624A-4280-9C1F-32215A0669C0}" type="pres">
      <dgm:prSet presAssocID="{9A8778C0-0BAC-48AC-93DA-658C986C13C1}" presName="compNode" presStyleCnt="0"/>
      <dgm:spPr/>
    </dgm:pt>
    <dgm:pt modelId="{18534312-EA12-4FBF-A527-57C241C9E4EF}" type="pres">
      <dgm:prSet presAssocID="{9A8778C0-0BAC-48AC-93DA-658C986C13C1}" presName="bgRect" presStyleLbl="bgShp" presStyleIdx="5" presStyleCnt="6"/>
      <dgm:spPr>
        <a:solidFill>
          <a:schemeClr val="accent1"/>
        </a:solidFill>
      </dgm:spPr>
    </dgm:pt>
    <dgm:pt modelId="{9F85FE56-738B-4D42-932E-55CCF84269C2}" type="pres">
      <dgm:prSet presAssocID="{9A8778C0-0BAC-48AC-93DA-658C986C13C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C92FC25-FCAA-453F-979E-ECF390D3A6B0}" type="pres">
      <dgm:prSet presAssocID="{9A8778C0-0BAC-48AC-93DA-658C986C13C1}" presName="spaceRect" presStyleCnt="0"/>
      <dgm:spPr/>
    </dgm:pt>
    <dgm:pt modelId="{3FDAC5B9-139F-4F20-8A08-2C61A8B69C24}" type="pres">
      <dgm:prSet presAssocID="{9A8778C0-0BAC-48AC-93DA-658C986C13C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D016803-0291-423E-9AE0-9391B309A804}" type="presOf" srcId="{F564A4AF-69C2-4E72-9AA7-130C967B0BAF}" destId="{63F1F537-8A61-4FC9-9503-AEB10F1D7054}" srcOrd="0" destOrd="0" presId="urn:microsoft.com/office/officeart/2018/2/layout/IconVerticalSolidList"/>
    <dgm:cxn modelId="{ED2CC80A-91AD-418D-A34F-8B0C15A62693}" type="presOf" srcId="{CBB1E945-EE3F-4AFF-95C6-0AF9048229B4}" destId="{894F200C-EAD6-4613-870B-2F7050129965}" srcOrd="0" destOrd="0" presId="urn:microsoft.com/office/officeart/2018/2/layout/IconVerticalSolidList"/>
    <dgm:cxn modelId="{F713E311-2AC7-4EDA-AB2C-8ED7DF1C62BA}" srcId="{3A7B5CC8-59ED-423D-86BE-DB895B680FCB}" destId="{9D12E820-1B6C-45BD-B582-A159B8745C22}" srcOrd="3" destOrd="0" parTransId="{B9A975B7-3178-4191-8C8C-225E109F8C77}" sibTransId="{6D25C0A8-A594-4166-8847-734134C89446}"/>
    <dgm:cxn modelId="{EF3E371F-5930-4240-9A0C-F5BC22D73770}" srcId="{3A7B5CC8-59ED-423D-86BE-DB895B680FCB}" destId="{9A8778C0-0BAC-48AC-93DA-658C986C13C1}" srcOrd="5" destOrd="0" parTransId="{F6AFCE4A-3711-440B-94DC-69CFA90E19BD}" sibTransId="{66EC0675-37F0-41B0-89FA-3F69C26AA189}"/>
    <dgm:cxn modelId="{201A4165-37FB-405D-825C-ECC037296EA2}" type="presOf" srcId="{9D12E820-1B6C-45BD-B582-A159B8745C22}" destId="{2FC770FF-1604-4284-A86D-026EB3B47A6E}" srcOrd="0" destOrd="0" presId="urn:microsoft.com/office/officeart/2018/2/layout/IconVerticalSolidList"/>
    <dgm:cxn modelId="{706F1A49-55A4-47C5-8EB8-F0BA8617BBBA}" srcId="{3A7B5CC8-59ED-423D-86BE-DB895B680FCB}" destId="{F0781E37-E75B-4F11-8DB5-EFEF6C9FE04C}" srcOrd="4" destOrd="0" parTransId="{03786559-D39C-4A70-9C56-6652B8830723}" sibTransId="{6E467489-F4F2-44B1-A092-F1A046BC0090}"/>
    <dgm:cxn modelId="{9B45B06C-FFFE-443F-8CAE-DA45B566ED74}" type="presOf" srcId="{F0781E37-E75B-4F11-8DB5-EFEF6C9FE04C}" destId="{DC1415E4-FF39-40EF-9256-AA6FE330D0B8}" srcOrd="0" destOrd="0" presId="urn:microsoft.com/office/officeart/2018/2/layout/IconVerticalSolidList"/>
    <dgm:cxn modelId="{58324D55-FE0B-473F-B55B-4E1BCBDD55B0}" type="presOf" srcId="{3A7B5CC8-59ED-423D-86BE-DB895B680FCB}" destId="{09CDB44B-47E9-45BF-B700-9BF5A4BAF934}" srcOrd="0" destOrd="0" presId="urn:microsoft.com/office/officeart/2018/2/layout/IconVerticalSolidList"/>
    <dgm:cxn modelId="{37810B99-4126-4D37-B0C2-CEC340B4982F}" type="presOf" srcId="{D79E2FD4-42ED-411D-B41A-8892E6924CEB}" destId="{5EAB9B58-2A34-49AC-A08D-EF9E1137EFA7}" srcOrd="0" destOrd="0" presId="urn:microsoft.com/office/officeart/2018/2/layout/IconVerticalSolidList"/>
    <dgm:cxn modelId="{8C5535A9-0908-47CE-9DB1-2384CCFEE6DA}" srcId="{3A7B5CC8-59ED-423D-86BE-DB895B680FCB}" destId="{CBB1E945-EE3F-4AFF-95C6-0AF9048229B4}" srcOrd="0" destOrd="0" parTransId="{0B080F81-A93C-44FF-BDFA-200AD64A068B}" sibTransId="{72CC7DBD-7177-46D2-B231-EFB074FFC16F}"/>
    <dgm:cxn modelId="{D9C838B3-9E4E-46DA-AC0F-0FEDF627AF25}" type="presOf" srcId="{9A8778C0-0BAC-48AC-93DA-658C986C13C1}" destId="{3FDAC5B9-139F-4F20-8A08-2C61A8B69C24}" srcOrd="0" destOrd="0" presId="urn:microsoft.com/office/officeart/2018/2/layout/IconVerticalSolidList"/>
    <dgm:cxn modelId="{3B89ACD4-5FA9-4376-9FC8-DBECECD67D43}" srcId="{3A7B5CC8-59ED-423D-86BE-DB895B680FCB}" destId="{D79E2FD4-42ED-411D-B41A-8892E6924CEB}" srcOrd="1" destOrd="0" parTransId="{FA5C4159-5451-4B5B-9456-2BC4F2987350}" sibTransId="{3DB07E91-CF6D-462C-A40F-18F36ADE3590}"/>
    <dgm:cxn modelId="{527FD8E8-BE3F-4677-9F28-EB73C317083B}" srcId="{3A7B5CC8-59ED-423D-86BE-DB895B680FCB}" destId="{F564A4AF-69C2-4E72-9AA7-130C967B0BAF}" srcOrd="2" destOrd="0" parTransId="{BC1798DD-4E0E-4CFA-8B73-F000F0CFBEF2}" sibTransId="{D9D37FFA-90F1-4511-812F-9FF1B91E84A2}"/>
    <dgm:cxn modelId="{4E5A624D-186E-4D4B-9C4C-D72BB66950AD}" type="presParOf" srcId="{09CDB44B-47E9-45BF-B700-9BF5A4BAF934}" destId="{B0B32623-390E-4F63-BC28-C3544734ECC4}" srcOrd="0" destOrd="0" presId="urn:microsoft.com/office/officeart/2018/2/layout/IconVerticalSolidList"/>
    <dgm:cxn modelId="{83EAB621-7157-45A8-B88F-8BD08B31B5E5}" type="presParOf" srcId="{B0B32623-390E-4F63-BC28-C3544734ECC4}" destId="{D4D77CDB-2263-4193-8267-5F691A6BAE08}" srcOrd="0" destOrd="0" presId="urn:microsoft.com/office/officeart/2018/2/layout/IconVerticalSolidList"/>
    <dgm:cxn modelId="{C451C56A-C04F-439E-A49D-B54F9428E918}" type="presParOf" srcId="{B0B32623-390E-4F63-BC28-C3544734ECC4}" destId="{B9986795-844A-499C-BE2A-AC6AD42F98E2}" srcOrd="1" destOrd="0" presId="urn:microsoft.com/office/officeart/2018/2/layout/IconVerticalSolidList"/>
    <dgm:cxn modelId="{6CA9F83C-3D00-43B1-82E6-D9BCE5AB447E}" type="presParOf" srcId="{B0B32623-390E-4F63-BC28-C3544734ECC4}" destId="{A56598E5-DA1E-435A-8057-0C8AB62D9DE9}" srcOrd="2" destOrd="0" presId="urn:microsoft.com/office/officeart/2018/2/layout/IconVerticalSolidList"/>
    <dgm:cxn modelId="{A4546DF6-F2A1-4F0E-9A8D-88C4AB7CACC6}" type="presParOf" srcId="{B0B32623-390E-4F63-BC28-C3544734ECC4}" destId="{894F200C-EAD6-4613-870B-2F7050129965}" srcOrd="3" destOrd="0" presId="urn:microsoft.com/office/officeart/2018/2/layout/IconVerticalSolidList"/>
    <dgm:cxn modelId="{8CCC479A-D6C1-485B-A699-17A18C29AF88}" type="presParOf" srcId="{09CDB44B-47E9-45BF-B700-9BF5A4BAF934}" destId="{24DE7092-CE2E-415B-866B-0645FDB67AE1}" srcOrd="1" destOrd="0" presId="urn:microsoft.com/office/officeart/2018/2/layout/IconVerticalSolidList"/>
    <dgm:cxn modelId="{EBA0FEEB-B4C0-4741-AB42-A0F63E4E90E6}" type="presParOf" srcId="{09CDB44B-47E9-45BF-B700-9BF5A4BAF934}" destId="{E42B556E-E7AC-416B-9ED1-FBA0AC060C02}" srcOrd="2" destOrd="0" presId="urn:microsoft.com/office/officeart/2018/2/layout/IconVerticalSolidList"/>
    <dgm:cxn modelId="{A340AE7B-26D7-492D-BB3D-861FF7944B4F}" type="presParOf" srcId="{E42B556E-E7AC-416B-9ED1-FBA0AC060C02}" destId="{1A5B35E7-CD45-4DCB-AA32-7C4908BBECD8}" srcOrd="0" destOrd="0" presId="urn:microsoft.com/office/officeart/2018/2/layout/IconVerticalSolidList"/>
    <dgm:cxn modelId="{3E613961-B360-4165-ABD6-0D966DC47448}" type="presParOf" srcId="{E42B556E-E7AC-416B-9ED1-FBA0AC060C02}" destId="{97AA1492-E530-40F9-B1BF-12976FCFC1E3}" srcOrd="1" destOrd="0" presId="urn:microsoft.com/office/officeart/2018/2/layout/IconVerticalSolidList"/>
    <dgm:cxn modelId="{E3C8FB1E-B51A-45E4-98EB-BEB796A6088C}" type="presParOf" srcId="{E42B556E-E7AC-416B-9ED1-FBA0AC060C02}" destId="{BCF0E022-DFE5-4A37-AE2C-873DE1F5ED30}" srcOrd="2" destOrd="0" presId="urn:microsoft.com/office/officeart/2018/2/layout/IconVerticalSolidList"/>
    <dgm:cxn modelId="{A9C79498-B3F6-4229-B3C5-FEFE80B745C2}" type="presParOf" srcId="{E42B556E-E7AC-416B-9ED1-FBA0AC060C02}" destId="{5EAB9B58-2A34-49AC-A08D-EF9E1137EFA7}" srcOrd="3" destOrd="0" presId="urn:microsoft.com/office/officeart/2018/2/layout/IconVerticalSolidList"/>
    <dgm:cxn modelId="{F6194E1C-F608-4B4C-BEAF-E770CE2564A6}" type="presParOf" srcId="{09CDB44B-47E9-45BF-B700-9BF5A4BAF934}" destId="{A1FE1F9D-0319-453A-A4CB-023001A616EB}" srcOrd="3" destOrd="0" presId="urn:microsoft.com/office/officeart/2018/2/layout/IconVerticalSolidList"/>
    <dgm:cxn modelId="{C2A63889-D612-4A91-B9E2-90D7B2E217F8}" type="presParOf" srcId="{09CDB44B-47E9-45BF-B700-9BF5A4BAF934}" destId="{5AF63124-BCA2-4B56-8FB2-87EAE2C240A3}" srcOrd="4" destOrd="0" presId="urn:microsoft.com/office/officeart/2018/2/layout/IconVerticalSolidList"/>
    <dgm:cxn modelId="{52A994C7-4FFF-475E-A96B-04DD99A3C9C9}" type="presParOf" srcId="{5AF63124-BCA2-4B56-8FB2-87EAE2C240A3}" destId="{10F857B8-9D0F-481F-B7EB-3E21A964FB26}" srcOrd="0" destOrd="0" presId="urn:microsoft.com/office/officeart/2018/2/layout/IconVerticalSolidList"/>
    <dgm:cxn modelId="{568856C9-9E1A-42AF-ABD0-EB520EFAC72A}" type="presParOf" srcId="{5AF63124-BCA2-4B56-8FB2-87EAE2C240A3}" destId="{A3FA0C4C-D970-4FDB-A460-2961EB8C44BC}" srcOrd="1" destOrd="0" presId="urn:microsoft.com/office/officeart/2018/2/layout/IconVerticalSolidList"/>
    <dgm:cxn modelId="{0B62EDF7-B661-4E2C-8771-99D1DFA9886F}" type="presParOf" srcId="{5AF63124-BCA2-4B56-8FB2-87EAE2C240A3}" destId="{4315B3F3-1654-4066-BF9F-41381EF5B9E6}" srcOrd="2" destOrd="0" presId="urn:microsoft.com/office/officeart/2018/2/layout/IconVerticalSolidList"/>
    <dgm:cxn modelId="{2D110AB1-2578-4C2D-BCC1-2CE8499AB7A8}" type="presParOf" srcId="{5AF63124-BCA2-4B56-8FB2-87EAE2C240A3}" destId="{63F1F537-8A61-4FC9-9503-AEB10F1D7054}" srcOrd="3" destOrd="0" presId="urn:microsoft.com/office/officeart/2018/2/layout/IconVerticalSolidList"/>
    <dgm:cxn modelId="{71D942A9-893B-4C21-92BB-0F890F7D67BD}" type="presParOf" srcId="{09CDB44B-47E9-45BF-B700-9BF5A4BAF934}" destId="{B3F6A1D8-8203-47E9-B629-9164988B96A2}" srcOrd="5" destOrd="0" presId="urn:microsoft.com/office/officeart/2018/2/layout/IconVerticalSolidList"/>
    <dgm:cxn modelId="{C5691E63-80A5-45E9-BA6C-C277E131A53A}" type="presParOf" srcId="{09CDB44B-47E9-45BF-B700-9BF5A4BAF934}" destId="{58751255-3719-4E3B-A3D2-FCDF4EF5BC30}" srcOrd="6" destOrd="0" presId="urn:microsoft.com/office/officeart/2018/2/layout/IconVerticalSolidList"/>
    <dgm:cxn modelId="{A81F15E0-B58E-40F9-91DC-2130F8924148}" type="presParOf" srcId="{58751255-3719-4E3B-A3D2-FCDF4EF5BC30}" destId="{F0A11EC2-D9E2-42CE-931E-0090C27E6C4E}" srcOrd="0" destOrd="0" presId="urn:microsoft.com/office/officeart/2018/2/layout/IconVerticalSolidList"/>
    <dgm:cxn modelId="{108292C7-1702-4446-AAE8-0BF6CCF73CA5}" type="presParOf" srcId="{58751255-3719-4E3B-A3D2-FCDF4EF5BC30}" destId="{B2F90030-CED8-49BB-AE89-9F5DB0E6BD4B}" srcOrd="1" destOrd="0" presId="urn:microsoft.com/office/officeart/2018/2/layout/IconVerticalSolidList"/>
    <dgm:cxn modelId="{300D4643-8DFD-4F48-85C6-D282E3CA7CFF}" type="presParOf" srcId="{58751255-3719-4E3B-A3D2-FCDF4EF5BC30}" destId="{210692E1-1A0E-4734-BD19-4817B6967519}" srcOrd="2" destOrd="0" presId="urn:microsoft.com/office/officeart/2018/2/layout/IconVerticalSolidList"/>
    <dgm:cxn modelId="{54FD4E55-EEEF-42AE-BF1F-CF1EC8A84B4D}" type="presParOf" srcId="{58751255-3719-4E3B-A3D2-FCDF4EF5BC30}" destId="{2FC770FF-1604-4284-A86D-026EB3B47A6E}" srcOrd="3" destOrd="0" presId="urn:microsoft.com/office/officeart/2018/2/layout/IconVerticalSolidList"/>
    <dgm:cxn modelId="{4AF18D2E-24A5-4BF4-9A14-F13DECF8CEB0}" type="presParOf" srcId="{09CDB44B-47E9-45BF-B700-9BF5A4BAF934}" destId="{417D7B6C-1F00-4854-B22C-8159C7671C02}" srcOrd="7" destOrd="0" presId="urn:microsoft.com/office/officeart/2018/2/layout/IconVerticalSolidList"/>
    <dgm:cxn modelId="{1FD9019E-6761-4DBD-9601-C1FC9DF124D1}" type="presParOf" srcId="{09CDB44B-47E9-45BF-B700-9BF5A4BAF934}" destId="{43A0D3E6-5521-4E49-AAFF-111DC3B7042A}" srcOrd="8" destOrd="0" presId="urn:microsoft.com/office/officeart/2018/2/layout/IconVerticalSolidList"/>
    <dgm:cxn modelId="{41A62483-D4B4-40CC-A553-D52C992A69D0}" type="presParOf" srcId="{43A0D3E6-5521-4E49-AAFF-111DC3B7042A}" destId="{364DBAE1-F6BA-48B4-903D-14ABC6855EE3}" srcOrd="0" destOrd="0" presId="urn:microsoft.com/office/officeart/2018/2/layout/IconVerticalSolidList"/>
    <dgm:cxn modelId="{D31FF888-E895-479B-B43E-D98ECDBDC2B8}" type="presParOf" srcId="{43A0D3E6-5521-4E49-AAFF-111DC3B7042A}" destId="{01176820-4049-4F68-BDA0-6928C984069C}" srcOrd="1" destOrd="0" presId="urn:microsoft.com/office/officeart/2018/2/layout/IconVerticalSolidList"/>
    <dgm:cxn modelId="{F48CC9C0-1E1B-4408-8DE9-E90E99ACD3C3}" type="presParOf" srcId="{43A0D3E6-5521-4E49-AAFF-111DC3B7042A}" destId="{98438281-9ABA-4984-AECC-91938539E6C4}" srcOrd="2" destOrd="0" presId="urn:microsoft.com/office/officeart/2018/2/layout/IconVerticalSolidList"/>
    <dgm:cxn modelId="{6B3ABD52-DB24-42F8-84BE-521AA3D784A2}" type="presParOf" srcId="{43A0D3E6-5521-4E49-AAFF-111DC3B7042A}" destId="{DC1415E4-FF39-40EF-9256-AA6FE330D0B8}" srcOrd="3" destOrd="0" presId="urn:microsoft.com/office/officeart/2018/2/layout/IconVerticalSolidList"/>
    <dgm:cxn modelId="{AAD432E7-F4D7-42FD-A9BC-12B42BA6756E}" type="presParOf" srcId="{09CDB44B-47E9-45BF-B700-9BF5A4BAF934}" destId="{C246EB5C-4231-4F8B-9A19-EFFD1D500C02}" srcOrd="9" destOrd="0" presId="urn:microsoft.com/office/officeart/2018/2/layout/IconVerticalSolidList"/>
    <dgm:cxn modelId="{6F54CCC5-EFC8-4FAB-BDB8-5F3D3BA1A823}" type="presParOf" srcId="{09CDB44B-47E9-45BF-B700-9BF5A4BAF934}" destId="{457C05C7-624A-4280-9C1F-32215A0669C0}" srcOrd="10" destOrd="0" presId="urn:microsoft.com/office/officeart/2018/2/layout/IconVerticalSolidList"/>
    <dgm:cxn modelId="{7CF3E1B1-E22F-4FBB-B536-9D931B634963}" type="presParOf" srcId="{457C05C7-624A-4280-9C1F-32215A0669C0}" destId="{18534312-EA12-4FBF-A527-57C241C9E4EF}" srcOrd="0" destOrd="0" presId="urn:microsoft.com/office/officeart/2018/2/layout/IconVerticalSolidList"/>
    <dgm:cxn modelId="{FCD1D545-1D98-448F-B586-53B32C7E844A}" type="presParOf" srcId="{457C05C7-624A-4280-9C1F-32215A0669C0}" destId="{9F85FE56-738B-4D42-932E-55CCF84269C2}" srcOrd="1" destOrd="0" presId="urn:microsoft.com/office/officeart/2018/2/layout/IconVerticalSolidList"/>
    <dgm:cxn modelId="{A4671A57-9F13-4DDC-9418-A2D3A1C3CC4F}" type="presParOf" srcId="{457C05C7-624A-4280-9C1F-32215A0669C0}" destId="{EC92FC25-FCAA-453F-979E-ECF390D3A6B0}" srcOrd="2" destOrd="0" presId="urn:microsoft.com/office/officeart/2018/2/layout/IconVerticalSolidList"/>
    <dgm:cxn modelId="{206EF4F9-45BC-44DB-8FC4-F92ACDD65194}" type="presParOf" srcId="{457C05C7-624A-4280-9C1F-32215A0669C0}" destId="{3FDAC5B9-139F-4F20-8A08-2C61A8B69C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D7350-FD6A-4678-81E8-CF668008F69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5501997-9228-4BBC-9E6A-16D3C9783CAF}">
      <dgm:prSet custT="1"/>
      <dgm:spPr/>
      <dgm:t>
        <a:bodyPr/>
        <a:lstStyle/>
        <a:p>
          <a:r>
            <a:rPr lang="en-US" sz="1600" dirty="0">
              <a:latin typeface="DM Sans" pitchFamily="2" charset="0"/>
            </a:rPr>
            <a:t>Copy message to clipboard</a:t>
          </a:r>
        </a:p>
      </dgm:t>
    </dgm:pt>
    <dgm:pt modelId="{862D21DF-397D-44AE-81A0-BC63E8961050}" type="parTrans" cxnId="{16176AE2-A1FF-48A7-AA01-B7777D585970}">
      <dgm:prSet/>
      <dgm:spPr/>
      <dgm:t>
        <a:bodyPr/>
        <a:lstStyle/>
        <a:p>
          <a:endParaRPr lang="en-US"/>
        </a:p>
      </dgm:t>
    </dgm:pt>
    <dgm:pt modelId="{1B77FF62-9A4E-4921-A19F-4B4A083A6D38}" type="sibTrans" cxnId="{16176AE2-A1FF-48A7-AA01-B7777D585970}">
      <dgm:prSet/>
      <dgm:spPr/>
      <dgm:t>
        <a:bodyPr/>
        <a:lstStyle/>
        <a:p>
          <a:endParaRPr lang="en-US"/>
        </a:p>
      </dgm:t>
    </dgm:pt>
    <dgm:pt modelId="{002A9D72-2AFF-485C-9309-7DBD8B03511B}">
      <dgm:prSet custT="1"/>
      <dgm:spPr/>
      <dgm:t>
        <a:bodyPr/>
        <a:lstStyle/>
        <a:p>
          <a:r>
            <a:rPr lang="en-US" sz="1600" dirty="0">
              <a:latin typeface="DM Sans" pitchFamily="2" charset="0"/>
            </a:rPr>
            <a:t>Edit previously sent messages</a:t>
          </a:r>
        </a:p>
      </dgm:t>
    </dgm:pt>
    <dgm:pt modelId="{701E0EFE-4A7C-451C-BA52-A09B010B3B15}" type="parTrans" cxnId="{AC9E598F-5191-422F-9CE4-F44A882626DE}">
      <dgm:prSet/>
      <dgm:spPr/>
      <dgm:t>
        <a:bodyPr/>
        <a:lstStyle/>
        <a:p>
          <a:endParaRPr lang="en-US"/>
        </a:p>
      </dgm:t>
    </dgm:pt>
    <dgm:pt modelId="{3B01FE77-16FA-4662-8950-4759C5D40ADF}" type="sibTrans" cxnId="{AC9E598F-5191-422F-9CE4-F44A882626DE}">
      <dgm:prSet/>
      <dgm:spPr/>
      <dgm:t>
        <a:bodyPr/>
        <a:lstStyle/>
        <a:p>
          <a:endParaRPr lang="en-US"/>
        </a:p>
      </dgm:t>
    </dgm:pt>
    <dgm:pt modelId="{B068B092-5463-4363-B6BD-0C7C334671AC}">
      <dgm:prSet custT="1"/>
      <dgm:spPr/>
      <dgm:t>
        <a:bodyPr/>
        <a:lstStyle/>
        <a:p>
          <a:r>
            <a:rPr lang="en-US" sz="1600" dirty="0">
              <a:latin typeface="DM Sans" pitchFamily="2" charset="0"/>
            </a:rPr>
            <a:t>Delete previously sent messages</a:t>
          </a:r>
        </a:p>
      </dgm:t>
    </dgm:pt>
    <dgm:pt modelId="{D70C9B39-1295-42CF-8D18-7EDD012D40A2}" type="parTrans" cxnId="{D0A0072D-B2D3-4F30-8158-3CC432717439}">
      <dgm:prSet/>
      <dgm:spPr/>
      <dgm:t>
        <a:bodyPr/>
        <a:lstStyle/>
        <a:p>
          <a:endParaRPr lang="en-US"/>
        </a:p>
      </dgm:t>
    </dgm:pt>
    <dgm:pt modelId="{CAD55D39-E567-4A49-B2E0-C21C7C6CFF81}" type="sibTrans" cxnId="{D0A0072D-B2D3-4F30-8158-3CC432717439}">
      <dgm:prSet/>
      <dgm:spPr/>
      <dgm:t>
        <a:bodyPr/>
        <a:lstStyle/>
        <a:p>
          <a:endParaRPr lang="en-US"/>
        </a:p>
      </dgm:t>
    </dgm:pt>
    <dgm:pt modelId="{234E2EAB-C70B-48AE-B061-064C2354553F}">
      <dgm:prSet custT="1"/>
      <dgm:spPr/>
      <dgm:t>
        <a:bodyPr/>
        <a:lstStyle/>
        <a:p>
          <a:r>
            <a:rPr lang="en-US" sz="1600" dirty="0">
              <a:latin typeface="DM Sans" pitchFamily="2" charset="0"/>
            </a:rPr>
            <a:t>Reply to specific received messages</a:t>
          </a:r>
        </a:p>
      </dgm:t>
    </dgm:pt>
    <dgm:pt modelId="{184D0E41-4EFA-4529-9D23-1199E65F8AD1}" type="parTrans" cxnId="{D404698C-2557-4591-A532-91DAA86CD23D}">
      <dgm:prSet/>
      <dgm:spPr/>
      <dgm:t>
        <a:bodyPr/>
        <a:lstStyle/>
        <a:p>
          <a:endParaRPr lang="en-US"/>
        </a:p>
      </dgm:t>
    </dgm:pt>
    <dgm:pt modelId="{F7081682-7E00-4021-83F3-C6ADEE2177C0}" type="sibTrans" cxnId="{D404698C-2557-4591-A532-91DAA86CD23D}">
      <dgm:prSet/>
      <dgm:spPr/>
      <dgm:t>
        <a:bodyPr/>
        <a:lstStyle/>
        <a:p>
          <a:endParaRPr lang="en-US"/>
        </a:p>
      </dgm:t>
    </dgm:pt>
    <dgm:pt modelId="{F0EC10EE-2B2A-44CA-A934-C9B12F04C55A}">
      <dgm:prSet custT="1"/>
      <dgm:spPr/>
      <dgm:t>
        <a:bodyPr/>
        <a:lstStyle/>
        <a:p>
          <a:r>
            <a:rPr lang="en-US" sz="1600" dirty="0">
              <a:latin typeface="DM Sans" pitchFamily="2" charset="0"/>
            </a:rPr>
            <a:t>React to received messages using emojis</a:t>
          </a:r>
        </a:p>
      </dgm:t>
    </dgm:pt>
    <dgm:pt modelId="{CB8CE2FE-A3E9-4835-A308-8A356F0D7634}" type="parTrans" cxnId="{168BF9B2-3D3A-4F3A-88D8-4ED0D7CA51CE}">
      <dgm:prSet/>
      <dgm:spPr/>
      <dgm:t>
        <a:bodyPr/>
        <a:lstStyle/>
        <a:p>
          <a:endParaRPr lang="en-US"/>
        </a:p>
      </dgm:t>
    </dgm:pt>
    <dgm:pt modelId="{46599550-425D-4BD5-9943-357F643661B7}" type="sibTrans" cxnId="{168BF9B2-3D3A-4F3A-88D8-4ED0D7CA51CE}">
      <dgm:prSet/>
      <dgm:spPr/>
      <dgm:t>
        <a:bodyPr/>
        <a:lstStyle/>
        <a:p>
          <a:endParaRPr lang="en-US"/>
        </a:p>
      </dgm:t>
    </dgm:pt>
    <dgm:pt modelId="{A2BAE723-5325-404F-8B50-253E755AE7CD}">
      <dgm:prSet custT="1"/>
      <dgm:spPr/>
      <dgm:t>
        <a:bodyPr/>
        <a:lstStyle/>
        <a:p>
          <a:r>
            <a:rPr lang="en-US" sz="1600" dirty="0">
              <a:latin typeface="DM Sans" pitchFamily="2" charset="0"/>
            </a:rPr>
            <a:t>Send messages that self-destruct after set time</a:t>
          </a:r>
        </a:p>
      </dgm:t>
    </dgm:pt>
    <dgm:pt modelId="{66694514-C1B4-4D17-A4C6-CEC95462B06F}" type="parTrans" cxnId="{E34D869E-019B-45B0-8616-2ED64D1D91EB}">
      <dgm:prSet/>
      <dgm:spPr/>
      <dgm:t>
        <a:bodyPr/>
        <a:lstStyle/>
        <a:p>
          <a:endParaRPr lang="en-US"/>
        </a:p>
      </dgm:t>
    </dgm:pt>
    <dgm:pt modelId="{5F2EFDFF-ED42-46B5-9B95-C169E77C8CC0}" type="sibTrans" cxnId="{E34D869E-019B-45B0-8616-2ED64D1D91EB}">
      <dgm:prSet/>
      <dgm:spPr/>
      <dgm:t>
        <a:bodyPr/>
        <a:lstStyle/>
        <a:p>
          <a:endParaRPr lang="en-US"/>
        </a:p>
      </dgm:t>
    </dgm:pt>
    <dgm:pt modelId="{E05A67E8-04AD-4689-B9E2-729C8BFDE197}" type="pres">
      <dgm:prSet presAssocID="{53ED7350-FD6A-4678-81E8-CF668008F696}" presName="root" presStyleCnt="0">
        <dgm:presLayoutVars>
          <dgm:dir/>
          <dgm:resizeHandles val="exact"/>
        </dgm:presLayoutVars>
      </dgm:prSet>
      <dgm:spPr/>
    </dgm:pt>
    <dgm:pt modelId="{C47DD2A1-A8C4-4DA9-BE1D-2FDAAEAEB458}" type="pres">
      <dgm:prSet presAssocID="{53ED7350-FD6A-4678-81E8-CF668008F696}" presName="container" presStyleCnt="0">
        <dgm:presLayoutVars>
          <dgm:dir/>
          <dgm:resizeHandles val="exact"/>
        </dgm:presLayoutVars>
      </dgm:prSet>
      <dgm:spPr/>
    </dgm:pt>
    <dgm:pt modelId="{4AF023E9-6E2B-4399-AFCD-BFD2F58F02FA}" type="pres">
      <dgm:prSet presAssocID="{F5501997-9228-4BBC-9E6A-16D3C9783CAF}" presName="compNode" presStyleCnt="0"/>
      <dgm:spPr/>
    </dgm:pt>
    <dgm:pt modelId="{FE13204B-FE50-494E-BC62-48C485BACDF9}" type="pres">
      <dgm:prSet presAssocID="{F5501997-9228-4BBC-9E6A-16D3C9783CAF}" presName="iconBgRect" presStyleLbl="bgShp" presStyleIdx="0" presStyleCnt="6"/>
      <dgm:spPr>
        <a:solidFill>
          <a:schemeClr val="accent1"/>
        </a:solidFill>
      </dgm:spPr>
    </dgm:pt>
    <dgm:pt modelId="{8BEF85A5-058B-4601-B8D9-6C0898FEBE06}" type="pres">
      <dgm:prSet presAssocID="{F5501997-9228-4BBC-9E6A-16D3C9783CA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E7EDD2C2-F823-4656-8732-DADDEA346728}" type="pres">
      <dgm:prSet presAssocID="{F5501997-9228-4BBC-9E6A-16D3C9783CAF}" presName="spaceRect" presStyleCnt="0"/>
      <dgm:spPr/>
    </dgm:pt>
    <dgm:pt modelId="{0E339920-9A37-4CB8-A17E-EE451D179276}" type="pres">
      <dgm:prSet presAssocID="{F5501997-9228-4BBC-9E6A-16D3C9783CAF}" presName="textRect" presStyleLbl="revTx" presStyleIdx="0" presStyleCnt="6">
        <dgm:presLayoutVars>
          <dgm:chMax val="1"/>
          <dgm:chPref val="1"/>
        </dgm:presLayoutVars>
      </dgm:prSet>
      <dgm:spPr/>
    </dgm:pt>
    <dgm:pt modelId="{65C54086-1C30-4927-905D-F81577898E7B}" type="pres">
      <dgm:prSet presAssocID="{1B77FF62-9A4E-4921-A19F-4B4A083A6D38}" presName="sibTrans" presStyleLbl="sibTrans2D1" presStyleIdx="0" presStyleCnt="0"/>
      <dgm:spPr/>
    </dgm:pt>
    <dgm:pt modelId="{3639B9C3-B12C-4EF2-BEB1-110AC03E14BC}" type="pres">
      <dgm:prSet presAssocID="{002A9D72-2AFF-485C-9309-7DBD8B03511B}" presName="compNode" presStyleCnt="0"/>
      <dgm:spPr/>
    </dgm:pt>
    <dgm:pt modelId="{A38BC71D-E0E9-472B-B230-784DCDFC0BC1}" type="pres">
      <dgm:prSet presAssocID="{002A9D72-2AFF-485C-9309-7DBD8B03511B}" presName="iconBgRect" presStyleLbl="bgShp" presStyleIdx="1" presStyleCnt="6"/>
      <dgm:spPr>
        <a:solidFill>
          <a:schemeClr val="accent1"/>
        </a:solidFill>
      </dgm:spPr>
    </dgm:pt>
    <dgm:pt modelId="{C6138EF1-8BE3-4992-9F49-FDAB99AC005E}" type="pres">
      <dgm:prSet presAssocID="{002A9D72-2AFF-485C-9309-7DBD8B03511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C671BAE-411A-4F46-995A-13DB365D9B23}" type="pres">
      <dgm:prSet presAssocID="{002A9D72-2AFF-485C-9309-7DBD8B03511B}" presName="spaceRect" presStyleCnt="0"/>
      <dgm:spPr/>
    </dgm:pt>
    <dgm:pt modelId="{B32DC342-2CD2-468F-80ED-71015F696F78}" type="pres">
      <dgm:prSet presAssocID="{002A9D72-2AFF-485C-9309-7DBD8B03511B}" presName="textRect" presStyleLbl="revTx" presStyleIdx="1" presStyleCnt="6">
        <dgm:presLayoutVars>
          <dgm:chMax val="1"/>
          <dgm:chPref val="1"/>
        </dgm:presLayoutVars>
      </dgm:prSet>
      <dgm:spPr/>
    </dgm:pt>
    <dgm:pt modelId="{479EDB61-34D4-4A12-9027-E9ED80FEADEE}" type="pres">
      <dgm:prSet presAssocID="{3B01FE77-16FA-4662-8950-4759C5D40ADF}" presName="sibTrans" presStyleLbl="sibTrans2D1" presStyleIdx="0" presStyleCnt="0"/>
      <dgm:spPr/>
    </dgm:pt>
    <dgm:pt modelId="{DEC555B6-BFEF-4C98-B43C-187365680267}" type="pres">
      <dgm:prSet presAssocID="{B068B092-5463-4363-B6BD-0C7C334671AC}" presName="compNode" presStyleCnt="0"/>
      <dgm:spPr/>
    </dgm:pt>
    <dgm:pt modelId="{A163AB09-A0CD-41CE-AA65-2ADF7A765406}" type="pres">
      <dgm:prSet presAssocID="{B068B092-5463-4363-B6BD-0C7C334671AC}" presName="iconBgRect" presStyleLbl="bgShp" presStyleIdx="2" presStyleCnt="6"/>
      <dgm:spPr>
        <a:solidFill>
          <a:schemeClr val="accent1"/>
        </a:solidFill>
      </dgm:spPr>
    </dgm:pt>
    <dgm:pt modelId="{0595ECCF-0AFB-4FD7-9938-9EA18D099BE3}" type="pres">
      <dgm:prSet presAssocID="{B068B092-5463-4363-B6BD-0C7C334671A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rbage"/>
        </a:ext>
      </dgm:extLst>
    </dgm:pt>
    <dgm:pt modelId="{DBF0B557-4D4E-414E-B1E3-4DE9EBAE313E}" type="pres">
      <dgm:prSet presAssocID="{B068B092-5463-4363-B6BD-0C7C334671AC}" presName="spaceRect" presStyleCnt="0"/>
      <dgm:spPr/>
    </dgm:pt>
    <dgm:pt modelId="{57BF5F87-DBD0-42F7-86B5-35545E9DDDD6}" type="pres">
      <dgm:prSet presAssocID="{B068B092-5463-4363-B6BD-0C7C334671AC}" presName="textRect" presStyleLbl="revTx" presStyleIdx="2" presStyleCnt="6">
        <dgm:presLayoutVars>
          <dgm:chMax val="1"/>
          <dgm:chPref val="1"/>
        </dgm:presLayoutVars>
      </dgm:prSet>
      <dgm:spPr/>
    </dgm:pt>
    <dgm:pt modelId="{1C373C21-B374-4BA1-8237-EEE35E4AD1EC}" type="pres">
      <dgm:prSet presAssocID="{CAD55D39-E567-4A49-B2E0-C21C7C6CFF81}" presName="sibTrans" presStyleLbl="sibTrans2D1" presStyleIdx="0" presStyleCnt="0"/>
      <dgm:spPr/>
    </dgm:pt>
    <dgm:pt modelId="{16D9F415-C717-4363-A61E-2AC6FDBF52D3}" type="pres">
      <dgm:prSet presAssocID="{234E2EAB-C70B-48AE-B061-064C2354553F}" presName="compNode" presStyleCnt="0"/>
      <dgm:spPr/>
    </dgm:pt>
    <dgm:pt modelId="{A5F6BDEF-51AA-4D2A-BEAC-65C3F9A907A6}" type="pres">
      <dgm:prSet presAssocID="{234E2EAB-C70B-48AE-B061-064C2354553F}" presName="iconBgRect" presStyleLbl="bgShp" presStyleIdx="3" presStyleCnt="6"/>
      <dgm:spPr>
        <a:solidFill>
          <a:schemeClr val="accent1"/>
        </a:solidFill>
      </dgm:spPr>
    </dgm:pt>
    <dgm:pt modelId="{1DB53A29-1676-4632-BDBA-4C40694735D5}" type="pres">
      <dgm:prSet presAssocID="{234E2EAB-C70B-48AE-B061-064C2354553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36454A60-3F77-45B4-A1F1-2FAB008DF670}" type="pres">
      <dgm:prSet presAssocID="{234E2EAB-C70B-48AE-B061-064C2354553F}" presName="spaceRect" presStyleCnt="0"/>
      <dgm:spPr/>
    </dgm:pt>
    <dgm:pt modelId="{56E54EBB-ABBE-4689-A694-7C7F8913A3E2}" type="pres">
      <dgm:prSet presAssocID="{234E2EAB-C70B-48AE-B061-064C2354553F}" presName="textRect" presStyleLbl="revTx" presStyleIdx="3" presStyleCnt="6">
        <dgm:presLayoutVars>
          <dgm:chMax val="1"/>
          <dgm:chPref val="1"/>
        </dgm:presLayoutVars>
      </dgm:prSet>
      <dgm:spPr/>
    </dgm:pt>
    <dgm:pt modelId="{087F5DD2-2302-4C98-AC3D-1A4B7F2E9168}" type="pres">
      <dgm:prSet presAssocID="{F7081682-7E00-4021-83F3-C6ADEE2177C0}" presName="sibTrans" presStyleLbl="sibTrans2D1" presStyleIdx="0" presStyleCnt="0"/>
      <dgm:spPr/>
    </dgm:pt>
    <dgm:pt modelId="{5680AEAF-ED27-490D-9452-3D73AD80F43E}" type="pres">
      <dgm:prSet presAssocID="{F0EC10EE-2B2A-44CA-A934-C9B12F04C55A}" presName="compNode" presStyleCnt="0"/>
      <dgm:spPr/>
    </dgm:pt>
    <dgm:pt modelId="{C0A58D3C-509D-4F01-AA11-049126BE6E02}" type="pres">
      <dgm:prSet presAssocID="{F0EC10EE-2B2A-44CA-A934-C9B12F04C55A}" presName="iconBgRect" presStyleLbl="bgShp" presStyleIdx="4" presStyleCnt="6"/>
      <dgm:spPr>
        <a:solidFill>
          <a:schemeClr val="accent1"/>
        </a:solidFill>
      </dgm:spPr>
    </dgm:pt>
    <dgm:pt modelId="{5149BC28-80D1-4FBF-81D6-61A15432455A}" type="pres">
      <dgm:prSet presAssocID="{F0EC10EE-2B2A-44CA-A934-C9B12F04C55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nny Face Outline"/>
        </a:ext>
      </dgm:extLst>
    </dgm:pt>
    <dgm:pt modelId="{B3055AF0-8FE2-4C91-97CB-96CE02C45E55}" type="pres">
      <dgm:prSet presAssocID="{F0EC10EE-2B2A-44CA-A934-C9B12F04C55A}" presName="spaceRect" presStyleCnt="0"/>
      <dgm:spPr/>
    </dgm:pt>
    <dgm:pt modelId="{1A10153D-E371-4A5E-961A-AE8906ECC866}" type="pres">
      <dgm:prSet presAssocID="{F0EC10EE-2B2A-44CA-A934-C9B12F04C55A}" presName="textRect" presStyleLbl="revTx" presStyleIdx="4" presStyleCnt="6">
        <dgm:presLayoutVars>
          <dgm:chMax val="1"/>
          <dgm:chPref val="1"/>
        </dgm:presLayoutVars>
      </dgm:prSet>
      <dgm:spPr/>
    </dgm:pt>
    <dgm:pt modelId="{D07BC702-3127-4323-9578-36761992EC93}" type="pres">
      <dgm:prSet presAssocID="{46599550-425D-4BD5-9943-357F643661B7}" presName="sibTrans" presStyleLbl="sibTrans2D1" presStyleIdx="0" presStyleCnt="0"/>
      <dgm:spPr/>
    </dgm:pt>
    <dgm:pt modelId="{F74543B4-ED2B-4ED5-9E81-D8AB4CB4C4E6}" type="pres">
      <dgm:prSet presAssocID="{A2BAE723-5325-404F-8B50-253E755AE7CD}" presName="compNode" presStyleCnt="0"/>
      <dgm:spPr/>
    </dgm:pt>
    <dgm:pt modelId="{6A722B72-1721-4CB3-889F-2385BA9AD7B1}" type="pres">
      <dgm:prSet presAssocID="{A2BAE723-5325-404F-8B50-253E755AE7CD}" presName="iconBgRect" presStyleLbl="bgShp" presStyleIdx="5" presStyleCnt="6"/>
      <dgm:spPr>
        <a:solidFill>
          <a:schemeClr val="accent1"/>
        </a:solidFill>
      </dgm:spPr>
    </dgm:pt>
    <dgm:pt modelId="{7AF6E5D1-AA22-438D-858A-8C8FE4B9F417}" type="pres">
      <dgm:prSet presAssocID="{A2BAE723-5325-404F-8B50-253E755AE7C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C9911528-BFCB-4464-BFE7-FD8686C09A0E}" type="pres">
      <dgm:prSet presAssocID="{A2BAE723-5325-404F-8B50-253E755AE7CD}" presName="spaceRect" presStyleCnt="0"/>
      <dgm:spPr/>
    </dgm:pt>
    <dgm:pt modelId="{D4F1431A-5787-456F-BF3D-480A381D850B}" type="pres">
      <dgm:prSet presAssocID="{A2BAE723-5325-404F-8B50-253E755AE7C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66E350C-E84D-409F-BD0B-BB092F3F2D84}" type="presOf" srcId="{46599550-425D-4BD5-9943-357F643661B7}" destId="{D07BC702-3127-4323-9578-36761992EC93}" srcOrd="0" destOrd="0" presId="urn:microsoft.com/office/officeart/2018/2/layout/IconCircleList"/>
    <dgm:cxn modelId="{A631FE15-6413-489F-89EB-116F0F54B2C4}" type="presOf" srcId="{1B77FF62-9A4E-4921-A19F-4B4A083A6D38}" destId="{65C54086-1C30-4927-905D-F81577898E7B}" srcOrd="0" destOrd="0" presId="urn:microsoft.com/office/officeart/2018/2/layout/IconCircleList"/>
    <dgm:cxn modelId="{99438C1E-E41A-4F66-A36D-6BF09F94EA78}" type="presOf" srcId="{F0EC10EE-2B2A-44CA-A934-C9B12F04C55A}" destId="{1A10153D-E371-4A5E-961A-AE8906ECC866}" srcOrd="0" destOrd="0" presId="urn:microsoft.com/office/officeart/2018/2/layout/IconCircleList"/>
    <dgm:cxn modelId="{D0A0072D-B2D3-4F30-8158-3CC432717439}" srcId="{53ED7350-FD6A-4678-81E8-CF668008F696}" destId="{B068B092-5463-4363-B6BD-0C7C334671AC}" srcOrd="2" destOrd="0" parTransId="{D70C9B39-1295-42CF-8D18-7EDD012D40A2}" sibTransId="{CAD55D39-E567-4A49-B2E0-C21C7C6CFF81}"/>
    <dgm:cxn modelId="{B71A1C6C-4E4A-4268-892E-36AF521B1525}" type="presOf" srcId="{B068B092-5463-4363-B6BD-0C7C334671AC}" destId="{57BF5F87-DBD0-42F7-86B5-35545E9DDDD6}" srcOrd="0" destOrd="0" presId="urn:microsoft.com/office/officeart/2018/2/layout/IconCircleList"/>
    <dgm:cxn modelId="{C812DC5A-7C15-43D4-835C-F401DEAB77DA}" type="presOf" srcId="{002A9D72-2AFF-485C-9309-7DBD8B03511B}" destId="{B32DC342-2CD2-468F-80ED-71015F696F78}" srcOrd="0" destOrd="0" presId="urn:microsoft.com/office/officeart/2018/2/layout/IconCircleList"/>
    <dgm:cxn modelId="{0C0FAF81-641A-47AC-BB35-0EEFBC1F561E}" type="presOf" srcId="{F7081682-7E00-4021-83F3-C6ADEE2177C0}" destId="{087F5DD2-2302-4C98-AC3D-1A4B7F2E9168}" srcOrd="0" destOrd="0" presId="urn:microsoft.com/office/officeart/2018/2/layout/IconCircleList"/>
    <dgm:cxn modelId="{D404698C-2557-4591-A532-91DAA86CD23D}" srcId="{53ED7350-FD6A-4678-81E8-CF668008F696}" destId="{234E2EAB-C70B-48AE-B061-064C2354553F}" srcOrd="3" destOrd="0" parTransId="{184D0E41-4EFA-4529-9D23-1199E65F8AD1}" sibTransId="{F7081682-7E00-4021-83F3-C6ADEE2177C0}"/>
    <dgm:cxn modelId="{AC9E598F-5191-422F-9CE4-F44A882626DE}" srcId="{53ED7350-FD6A-4678-81E8-CF668008F696}" destId="{002A9D72-2AFF-485C-9309-7DBD8B03511B}" srcOrd="1" destOrd="0" parTransId="{701E0EFE-4A7C-451C-BA52-A09B010B3B15}" sibTransId="{3B01FE77-16FA-4662-8950-4759C5D40ADF}"/>
    <dgm:cxn modelId="{E34D869E-019B-45B0-8616-2ED64D1D91EB}" srcId="{53ED7350-FD6A-4678-81E8-CF668008F696}" destId="{A2BAE723-5325-404F-8B50-253E755AE7CD}" srcOrd="5" destOrd="0" parTransId="{66694514-C1B4-4D17-A4C6-CEC95462B06F}" sibTransId="{5F2EFDFF-ED42-46B5-9B95-C169E77C8CC0}"/>
    <dgm:cxn modelId="{E3B2BEB2-045C-4766-A821-B3105E9DD020}" type="presOf" srcId="{F5501997-9228-4BBC-9E6A-16D3C9783CAF}" destId="{0E339920-9A37-4CB8-A17E-EE451D179276}" srcOrd="0" destOrd="0" presId="urn:microsoft.com/office/officeart/2018/2/layout/IconCircleList"/>
    <dgm:cxn modelId="{168BF9B2-3D3A-4F3A-88D8-4ED0D7CA51CE}" srcId="{53ED7350-FD6A-4678-81E8-CF668008F696}" destId="{F0EC10EE-2B2A-44CA-A934-C9B12F04C55A}" srcOrd="4" destOrd="0" parTransId="{CB8CE2FE-A3E9-4835-A308-8A356F0D7634}" sibTransId="{46599550-425D-4BD5-9943-357F643661B7}"/>
    <dgm:cxn modelId="{2931F8C2-CEF0-49BE-856C-51FC837408FA}" type="presOf" srcId="{A2BAE723-5325-404F-8B50-253E755AE7CD}" destId="{D4F1431A-5787-456F-BF3D-480A381D850B}" srcOrd="0" destOrd="0" presId="urn:microsoft.com/office/officeart/2018/2/layout/IconCircleList"/>
    <dgm:cxn modelId="{84765ACB-DA02-4D4B-9002-61A27A066C15}" type="presOf" srcId="{53ED7350-FD6A-4678-81E8-CF668008F696}" destId="{E05A67E8-04AD-4689-B9E2-729C8BFDE197}" srcOrd="0" destOrd="0" presId="urn:microsoft.com/office/officeart/2018/2/layout/IconCircleList"/>
    <dgm:cxn modelId="{19857DCB-994B-440E-A864-6A9132CB0D17}" type="presOf" srcId="{3B01FE77-16FA-4662-8950-4759C5D40ADF}" destId="{479EDB61-34D4-4A12-9027-E9ED80FEADEE}" srcOrd="0" destOrd="0" presId="urn:microsoft.com/office/officeart/2018/2/layout/IconCircleList"/>
    <dgm:cxn modelId="{0ABA3ED3-2ED5-4200-BEE9-E729320A2CF2}" type="presOf" srcId="{CAD55D39-E567-4A49-B2E0-C21C7C6CFF81}" destId="{1C373C21-B374-4BA1-8237-EEE35E4AD1EC}" srcOrd="0" destOrd="0" presId="urn:microsoft.com/office/officeart/2018/2/layout/IconCircleList"/>
    <dgm:cxn modelId="{7E8E8BE1-2686-4878-8CAB-1BD81E88D892}" type="presOf" srcId="{234E2EAB-C70B-48AE-B061-064C2354553F}" destId="{56E54EBB-ABBE-4689-A694-7C7F8913A3E2}" srcOrd="0" destOrd="0" presId="urn:microsoft.com/office/officeart/2018/2/layout/IconCircleList"/>
    <dgm:cxn modelId="{16176AE2-A1FF-48A7-AA01-B7777D585970}" srcId="{53ED7350-FD6A-4678-81E8-CF668008F696}" destId="{F5501997-9228-4BBC-9E6A-16D3C9783CAF}" srcOrd="0" destOrd="0" parTransId="{862D21DF-397D-44AE-81A0-BC63E8961050}" sibTransId="{1B77FF62-9A4E-4921-A19F-4B4A083A6D38}"/>
    <dgm:cxn modelId="{94CBCE97-BD1F-4A21-8280-7A2DA056BB92}" type="presParOf" srcId="{E05A67E8-04AD-4689-B9E2-729C8BFDE197}" destId="{C47DD2A1-A8C4-4DA9-BE1D-2FDAAEAEB458}" srcOrd="0" destOrd="0" presId="urn:microsoft.com/office/officeart/2018/2/layout/IconCircleList"/>
    <dgm:cxn modelId="{81DDD557-A1C7-42C7-8878-2CF4393B6148}" type="presParOf" srcId="{C47DD2A1-A8C4-4DA9-BE1D-2FDAAEAEB458}" destId="{4AF023E9-6E2B-4399-AFCD-BFD2F58F02FA}" srcOrd="0" destOrd="0" presId="urn:microsoft.com/office/officeart/2018/2/layout/IconCircleList"/>
    <dgm:cxn modelId="{B501B20A-9C3B-4FD0-BDB4-A6C517164A2A}" type="presParOf" srcId="{4AF023E9-6E2B-4399-AFCD-BFD2F58F02FA}" destId="{FE13204B-FE50-494E-BC62-48C485BACDF9}" srcOrd="0" destOrd="0" presId="urn:microsoft.com/office/officeart/2018/2/layout/IconCircleList"/>
    <dgm:cxn modelId="{26090060-5652-441D-BDA3-E43DDBEE8C86}" type="presParOf" srcId="{4AF023E9-6E2B-4399-AFCD-BFD2F58F02FA}" destId="{8BEF85A5-058B-4601-B8D9-6C0898FEBE06}" srcOrd="1" destOrd="0" presId="urn:microsoft.com/office/officeart/2018/2/layout/IconCircleList"/>
    <dgm:cxn modelId="{C1491946-88A4-40E7-9195-194E30A7E643}" type="presParOf" srcId="{4AF023E9-6E2B-4399-AFCD-BFD2F58F02FA}" destId="{E7EDD2C2-F823-4656-8732-DADDEA346728}" srcOrd="2" destOrd="0" presId="urn:microsoft.com/office/officeart/2018/2/layout/IconCircleList"/>
    <dgm:cxn modelId="{6CAC251A-892B-437A-9A95-29E4C900A8F1}" type="presParOf" srcId="{4AF023E9-6E2B-4399-AFCD-BFD2F58F02FA}" destId="{0E339920-9A37-4CB8-A17E-EE451D179276}" srcOrd="3" destOrd="0" presId="urn:microsoft.com/office/officeart/2018/2/layout/IconCircleList"/>
    <dgm:cxn modelId="{87B8670E-9CEA-414C-9A02-35A4E4DB0912}" type="presParOf" srcId="{C47DD2A1-A8C4-4DA9-BE1D-2FDAAEAEB458}" destId="{65C54086-1C30-4927-905D-F81577898E7B}" srcOrd="1" destOrd="0" presId="urn:microsoft.com/office/officeart/2018/2/layout/IconCircleList"/>
    <dgm:cxn modelId="{97EC0A8B-87FC-4714-B53C-A487428E853D}" type="presParOf" srcId="{C47DD2A1-A8C4-4DA9-BE1D-2FDAAEAEB458}" destId="{3639B9C3-B12C-4EF2-BEB1-110AC03E14BC}" srcOrd="2" destOrd="0" presId="urn:microsoft.com/office/officeart/2018/2/layout/IconCircleList"/>
    <dgm:cxn modelId="{6827904C-910C-4032-88B6-3160B384E7C4}" type="presParOf" srcId="{3639B9C3-B12C-4EF2-BEB1-110AC03E14BC}" destId="{A38BC71D-E0E9-472B-B230-784DCDFC0BC1}" srcOrd="0" destOrd="0" presId="urn:microsoft.com/office/officeart/2018/2/layout/IconCircleList"/>
    <dgm:cxn modelId="{4933A4E1-D5B9-4EAE-88E1-489C846E0716}" type="presParOf" srcId="{3639B9C3-B12C-4EF2-BEB1-110AC03E14BC}" destId="{C6138EF1-8BE3-4992-9F49-FDAB99AC005E}" srcOrd="1" destOrd="0" presId="urn:microsoft.com/office/officeart/2018/2/layout/IconCircleList"/>
    <dgm:cxn modelId="{ECD5968E-403A-41A3-AC86-7FEB1CF88F65}" type="presParOf" srcId="{3639B9C3-B12C-4EF2-BEB1-110AC03E14BC}" destId="{DC671BAE-411A-4F46-995A-13DB365D9B23}" srcOrd="2" destOrd="0" presId="urn:microsoft.com/office/officeart/2018/2/layout/IconCircleList"/>
    <dgm:cxn modelId="{C4CAFE9D-E519-4505-997F-DE24C655D1C4}" type="presParOf" srcId="{3639B9C3-B12C-4EF2-BEB1-110AC03E14BC}" destId="{B32DC342-2CD2-468F-80ED-71015F696F78}" srcOrd="3" destOrd="0" presId="urn:microsoft.com/office/officeart/2018/2/layout/IconCircleList"/>
    <dgm:cxn modelId="{FECCD589-F9B1-48C5-9701-0742E86D6149}" type="presParOf" srcId="{C47DD2A1-A8C4-4DA9-BE1D-2FDAAEAEB458}" destId="{479EDB61-34D4-4A12-9027-E9ED80FEADEE}" srcOrd="3" destOrd="0" presId="urn:microsoft.com/office/officeart/2018/2/layout/IconCircleList"/>
    <dgm:cxn modelId="{C6DD7C4D-32C7-45E7-9E4C-5A973432C6C9}" type="presParOf" srcId="{C47DD2A1-A8C4-4DA9-BE1D-2FDAAEAEB458}" destId="{DEC555B6-BFEF-4C98-B43C-187365680267}" srcOrd="4" destOrd="0" presId="urn:microsoft.com/office/officeart/2018/2/layout/IconCircleList"/>
    <dgm:cxn modelId="{217A2355-816A-4EE2-93B0-FB95E3AD3E8A}" type="presParOf" srcId="{DEC555B6-BFEF-4C98-B43C-187365680267}" destId="{A163AB09-A0CD-41CE-AA65-2ADF7A765406}" srcOrd="0" destOrd="0" presId="urn:microsoft.com/office/officeart/2018/2/layout/IconCircleList"/>
    <dgm:cxn modelId="{CA6CA2DC-7BC0-485C-A8E8-4FC0C4182FD1}" type="presParOf" srcId="{DEC555B6-BFEF-4C98-B43C-187365680267}" destId="{0595ECCF-0AFB-4FD7-9938-9EA18D099BE3}" srcOrd="1" destOrd="0" presId="urn:microsoft.com/office/officeart/2018/2/layout/IconCircleList"/>
    <dgm:cxn modelId="{6C86497D-301F-44AD-AFBB-F5FE2C51EF3C}" type="presParOf" srcId="{DEC555B6-BFEF-4C98-B43C-187365680267}" destId="{DBF0B557-4D4E-414E-B1E3-4DE9EBAE313E}" srcOrd="2" destOrd="0" presId="urn:microsoft.com/office/officeart/2018/2/layout/IconCircleList"/>
    <dgm:cxn modelId="{DAE78897-DAEC-4990-889A-D255076CFAE0}" type="presParOf" srcId="{DEC555B6-BFEF-4C98-B43C-187365680267}" destId="{57BF5F87-DBD0-42F7-86B5-35545E9DDDD6}" srcOrd="3" destOrd="0" presId="urn:microsoft.com/office/officeart/2018/2/layout/IconCircleList"/>
    <dgm:cxn modelId="{99BFE007-4DC0-4B3B-B32F-24808EAF3FC9}" type="presParOf" srcId="{C47DD2A1-A8C4-4DA9-BE1D-2FDAAEAEB458}" destId="{1C373C21-B374-4BA1-8237-EEE35E4AD1EC}" srcOrd="5" destOrd="0" presId="urn:microsoft.com/office/officeart/2018/2/layout/IconCircleList"/>
    <dgm:cxn modelId="{BE119426-0F4D-41AD-B2DB-BA4B69A7E570}" type="presParOf" srcId="{C47DD2A1-A8C4-4DA9-BE1D-2FDAAEAEB458}" destId="{16D9F415-C717-4363-A61E-2AC6FDBF52D3}" srcOrd="6" destOrd="0" presId="urn:microsoft.com/office/officeart/2018/2/layout/IconCircleList"/>
    <dgm:cxn modelId="{C8967152-87E2-4672-980F-9CFC54DE2231}" type="presParOf" srcId="{16D9F415-C717-4363-A61E-2AC6FDBF52D3}" destId="{A5F6BDEF-51AA-4D2A-BEAC-65C3F9A907A6}" srcOrd="0" destOrd="0" presId="urn:microsoft.com/office/officeart/2018/2/layout/IconCircleList"/>
    <dgm:cxn modelId="{A7C26237-3FCD-4505-99B6-AE07AEDC366E}" type="presParOf" srcId="{16D9F415-C717-4363-A61E-2AC6FDBF52D3}" destId="{1DB53A29-1676-4632-BDBA-4C40694735D5}" srcOrd="1" destOrd="0" presId="urn:microsoft.com/office/officeart/2018/2/layout/IconCircleList"/>
    <dgm:cxn modelId="{EFF59C35-90B2-4C47-9C1C-DEECC1AEC882}" type="presParOf" srcId="{16D9F415-C717-4363-A61E-2AC6FDBF52D3}" destId="{36454A60-3F77-45B4-A1F1-2FAB008DF670}" srcOrd="2" destOrd="0" presId="urn:microsoft.com/office/officeart/2018/2/layout/IconCircleList"/>
    <dgm:cxn modelId="{3AD2BD78-BE7F-4679-889F-C4A0D62535D4}" type="presParOf" srcId="{16D9F415-C717-4363-A61E-2AC6FDBF52D3}" destId="{56E54EBB-ABBE-4689-A694-7C7F8913A3E2}" srcOrd="3" destOrd="0" presId="urn:microsoft.com/office/officeart/2018/2/layout/IconCircleList"/>
    <dgm:cxn modelId="{F9B97A3F-47A6-4738-87E8-DD6748BB05A2}" type="presParOf" srcId="{C47DD2A1-A8C4-4DA9-BE1D-2FDAAEAEB458}" destId="{087F5DD2-2302-4C98-AC3D-1A4B7F2E9168}" srcOrd="7" destOrd="0" presId="urn:microsoft.com/office/officeart/2018/2/layout/IconCircleList"/>
    <dgm:cxn modelId="{75429D57-E99B-4212-AD52-D86D8501239C}" type="presParOf" srcId="{C47DD2A1-A8C4-4DA9-BE1D-2FDAAEAEB458}" destId="{5680AEAF-ED27-490D-9452-3D73AD80F43E}" srcOrd="8" destOrd="0" presId="urn:microsoft.com/office/officeart/2018/2/layout/IconCircleList"/>
    <dgm:cxn modelId="{D26F7CE0-76F3-4692-B914-2EE92B895724}" type="presParOf" srcId="{5680AEAF-ED27-490D-9452-3D73AD80F43E}" destId="{C0A58D3C-509D-4F01-AA11-049126BE6E02}" srcOrd="0" destOrd="0" presId="urn:microsoft.com/office/officeart/2018/2/layout/IconCircleList"/>
    <dgm:cxn modelId="{A03E80BF-C828-49E4-B264-739D466BA166}" type="presParOf" srcId="{5680AEAF-ED27-490D-9452-3D73AD80F43E}" destId="{5149BC28-80D1-4FBF-81D6-61A15432455A}" srcOrd="1" destOrd="0" presId="urn:microsoft.com/office/officeart/2018/2/layout/IconCircleList"/>
    <dgm:cxn modelId="{72140B54-09BE-47E7-B134-F86E93851FD3}" type="presParOf" srcId="{5680AEAF-ED27-490D-9452-3D73AD80F43E}" destId="{B3055AF0-8FE2-4C91-97CB-96CE02C45E55}" srcOrd="2" destOrd="0" presId="urn:microsoft.com/office/officeart/2018/2/layout/IconCircleList"/>
    <dgm:cxn modelId="{23F4299E-751A-422B-AE3B-0F1694AD900D}" type="presParOf" srcId="{5680AEAF-ED27-490D-9452-3D73AD80F43E}" destId="{1A10153D-E371-4A5E-961A-AE8906ECC866}" srcOrd="3" destOrd="0" presId="urn:microsoft.com/office/officeart/2018/2/layout/IconCircleList"/>
    <dgm:cxn modelId="{F230FD4C-AE9C-424E-A0AE-14A64C2A8175}" type="presParOf" srcId="{C47DD2A1-A8C4-4DA9-BE1D-2FDAAEAEB458}" destId="{D07BC702-3127-4323-9578-36761992EC93}" srcOrd="9" destOrd="0" presId="urn:microsoft.com/office/officeart/2018/2/layout/IconCircleList"/>
    <dgm:cxn modelId="{E663509C-E0BC-4912-AA81-4D9897B92518}" type="presParOf" srcId="{C47DD2A1-A8C4-4DA9-BE1D-2FDAAEAEB458}" destId="{F74543B4-ED2B-4ED5-9E81-D8AB4CB4C4E6}" srcOrd="10" destOrd="0" presId="urn:microsoft.com/office/officeart/2018/2/layout/IconCircleList"/>
    <dgm:cxn modelId="{9F485160-DEBE-4C08-8951-A614EEA96622}" type="presParOf" srcId="{F74543B4-ED2B-4ED5-9E81-D8AB4CB4C4E6}" destId="{6A722B72-1721-4CB3-889F-2385BA9AD7B1}" srcOrd="0" destOrd="0" presId="urn:microsoft.com/office/officeart/2018/2/layout/IconCircleList"/>
    <dgm:cxn modelId="{2F8B4EBC-31E7-468A-9A90-1A01A3210A52}" type="presParOf" srcId="{F74543B4-ED2B-4ED5-9E81-D8AB4CB4C4E6}" destId="{7AF6E5D1-AA22-438D-858A-8C8FE4B9F417}" srcOrd="1" destOrd="0" presId="urn:microsoft.com/office/officeart/2018/2/layout/IconCircleList"/>
    <dgm:cxn modelId="{BCB4F0AD-0715-4B89-B946-DDBE9B90BBC0}" type="presParOf" srcId="{F74543B4-ED2B-4ED5-9E81-D8AB4CB4C4E6}" destId="{C9911528-BFCB-4464-BFE7-FD8686C09A0E}" srcOrd="2" destOrd="0" presId="urn:microsoft.com/office/officeart/2018/2/layout/IconCircleList"/>
    <dgm:cxn modelId="{E9C81B8B-6B43-4669-924F-CA48864B8079}" type="presParOf" srcId="{F74543B4-ED2B-4ED5-9E81-D8AB4CB4C4E6}" destId="{D4F1431A-5787-456F-BF3D-480A381D850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A8D30E-CA14-4488-A23C-55A651F8869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3D98CC-40F8-49F1-B80D-D83F575ED27E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DM Sans" pitchFamily="2" charset="0"/>
            </a:rPr>
            <a:t>User selects image</a:t>
          </a:r>
        </a:p>
      </dgm:t>
    </dgm:pt>
    <dgm:pt modelId="{4ECF9B16-9973-4EEB-BAE8-0CF905150A09}" type="parTrans" cxnId="{B4B37C07-1976-4537-8164-0D79D248AB21}">
      <dgm:prSet/>
      <dgm:spPr/>
      <dgm:t>
        <a:bodyPr/>
        <a:lstStyle/>
        <a:p>
          <a:endParaRPr lang="en-US"/>
        </a:p>
      </dgm:t>
    </dgm:pt>
    <dgm:pt modelId="{3250627C-78FD-4272-94F5-AEBA05F41E71}" type="sibTrans" cxnId="{B4B37C07-1976-4537-8164-0D79D248AB21}">
      <dgm:prSet/>
      <dgm:spPr/>
      <dgm:t>
        <a:bodyPr/>
        <a:lstStyle/>
        <a:p>
          <a:endParaRPr lang="en-US"/>
        </a:p>
      </dgm:t>
    </dgm:pt>
    <dgm:pt modelId="{47D62437-43A1-4C7F-A10A-96B471F0B999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DM Sans" pitchFamily="2" charset="0"/>
            </a:rPr>
            <a:t>Application checks whether image is less than 20KB</a:t>
          </a:r>
        </a:p>
      </dgm:t>
    </dgm:pt>
    <dgm:pt modelId="{2728B430-ABB3-40EF-A217-D26F51770B2D}" type="parTrans" cxnId="{26ACA78D-25B8-4A16-9244-29AAC19D724B}">
      <dgm:prSet/>
      <dgm:spPr/>
      <dgm:t>
        <a:bodyPr/>
        <a:lstStyle/>
        <a:p>
          <a:endParaRPr lang="en-US"/>
        </a:p>
      </dgm:t>
    </dgm:pt>
    <dgm:pt modelId="{D8854654-A63D-4B70-97D0-5809EFDEACE1}" type="sibTrans" cxnId="{26ACA78D-25B8-4A16-9244-29AAC19D724B}">
      <dgm:prSet/>
      <dgm:spPr/>
      <dgm:t>
        <a:bodyPr/>
        <a:lstStyle/>
        <a:p>
          <a:endParaRPr lang="en-US"/>
        </a:p>
      </dgm:t>
    </dgm:pt>
    <dgm:pt modelId="{863CD6A3-F95D-4F68-A29C-7EDF1C800571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DM Sans" pitchFamily="2" charset="0"/>
            </a:rPr>
            <a:t>Application scans for nudity</a:t>
          </a:r>
        </a:p>
      </dgm:t>
    </dgm:pt>
    <dgm:pt modelId="{84CE2A84-84F8-41C2-9156-87D2C2D01394}" type="parTrans" cxnId="{FC40AF97-C452-4350-B167-E8937368FD5D}">
      <dgm:prSet/>
      <dgm:spPr/>
      <dgm:t>
        <a:bodyPr/>
        <a:lstStyle/>
        <a:p>
          <a:endParaRPr lang="en-US"/>
        </a:p>
      </dgm:t>
    </dgm:pt>
    <dgm:pt modelId="{CBF855CD-6311-4028-9D03-9B80E95BC718}" type="sibTrans" cxnId="{FC40AF97-C452-4350-B167-E8937368FD5D}">
      <dgm:prSet/>
      <dgm:spPr/>
      <dgm:t>
        <a:bodyPr/>
        <a:lstStyle/>
        <a:p>
          <a:endParaRPr lang="en-US"/>
        </a:p>
      </dgm:t>
    </dgm:pt>
    <dgm:pt modelId="{4879CBF7-F12F-48F1-B8CD-DBD29BC69A46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DM Sans" pitchFamily="2" charset="0"/>
            </a:rPr>
            <a:t>Application scans for profanity</a:t>
          </a:r>
        </a:p>
      </dgm:t>
    </dgm:pt>
    <dgm:pt modelId="{DA819BA0-39F1-4405-AFC6-B73CCE322897}" type="parTrans" cxnId="{5D4FD155-01B8-48E8-B9AB-9081F6001955}">
      <dgm:prSet/>
      <dgm:spPr/>
      <dgm:t>
        <a:bodyPr/>
        <a:lstStyle/>
        <a:p>
          <a:endParaRPr lang="en-US"/>
        </a:p>
      </dgm:t>
    </dgm:pt>
    <dgm:pt modelId="{5271DD3D-F259-497D-8819-4237D048A204}" type="sibTrans" cxnId="{5D4FD155-01B8-48E8-B9AB-9081F6001955}">
      <dgm:prSet/>
      <dgm:spPr/>
      <dgm:t>
        <a:bodyPr/>
        <a:lstStyle/>
        <a:p>
          <a:endParaRPr lang="en-US"/>
        </a:p>
      </dgm:t>
    </dgm:pt>
    <dgm:pt modelId="{0879DD75-2372-4714-93E1-D6EF8DB6211F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DM Sans" pitchFamily="2" charset="0"/>
            </a:rPr>
            <a:t>Application sends image as string</a:t>
          </a:r>
        </a:p>
      </dgm:t>
    </dgm:pt>
    <dgm:pt modelId="{8CD12821-93EF-47FD-881D-5A103F6E8632}" type="parTrans" cxnId="{250028D4-9396-4B1E-A794-F30FB96FC717}">
      <dgm:prSet/>
      <dgm:spPr/>
      <dgm:t>
        <a:bodyPr/>
        <a:lstStyle/>
        <a:p>
          <a:endParaRPr lang="en-US"/>
        </a:p>
      </dgm:t>
    </dgm:pt>
    <dgm:pt modelId="{BC66E76F-573F-4B17-863B-90A8B15EFAAE}" type="sibTrans" cxnId="{250028D4-9396-4B1E-A794-F30FB96FC717}">
      <dgm:prSet/>
      <dgm:spPr/>
      <dgm:t>
        <a:bodyPr/>
        <a:lstStyle/>
        <a:p>
          <a:endParaRPr lang="en-US"/>
        </a:p>
      </dgm:t>
    </dgm:pt>
    <dgm:pt modelId="{7736D6B8-3D5D-49C0-A81F-474BDB3A3792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DM Sans" pitchFamily="2" charset="0"/>
            </a:rPr>
            <a:t>Application base-64 encode image into string</a:t>
          </a:r>
        </a:p>
      </dgm:t>
    </dgm:pt>
    <dgm:pt modelId="{7574C396-84A4-4B77-90A0-82FEA2F43B2F}" type="parTrans" cxnId="{47775D87-6F71-4579-9E12-4A30B8945CEB}">
      <dgm:prSet/>
      <dgm:spPr/>
      <dgm:t>
        <a:bodyPr/>
        <a:lstStyle/>
        <a:p>
          <a:endParaRPr lang="en-SG"/>
        </a:p>
      </dgm:t>
    </dgm:pt>
    <dgm:pt modelId="{A44DE057-1C12-4A0E-8D75-EF81C8344652}" type="sibTrans" cxnId="{47775D87-6F71-4579-9E12-4A30B8945CEB}">
      <dgm:prSet/>
      <dgm:spPr/>
      <dgm:t>
        <a:bodyPr/>
        <a:lstStyle/>
        <a:p>
          <a:endParaRPr lang="en-SG"/>
        </a:p>
      </dgm:t>
    </dgm:pt>
    <dgm:pt modelId="{8D16F362-71D8-467A-9935-4C0535C604EA}" type="pres">
      <dgm:prSet presAssocID="{06A8D30E-CA14-4488-A23C-55A651F8869A}" presName="Name0" presStyleCnt="0">
        <dgm:presLayoutVars>
          <dgm:dir/>
          <dgm:resizeHandles val="exact"/>
        </dgm:presLayoutVars>
      </dgm:prSet>
      <dgm:spPr/>
    </dgm:pt>
    <dgm:pt modelId="{5CC54E80-8715-4768-930A-E9BDAD39A198}" type="pres">
      <dgm:prSet presAssocID="{9E3D98CC-40F8-49F1-B80D-D83F575ED27E}" presName="node" presStyleLbl="node1" presStyleIdx="0" presStyleCnt="6">
        <dgm:presLayoutVars>
          <dgm:bulletEnabled val="1"/>
        </dgm:presLayoutVars>
      </dgm:prSet>
      <dgm:spPr/>
    </dgm:pt>
    <dgm:pt modelId="{D9765B23-883F-4F7B-8D96-B409B14B61CA}" type="pres">
      <dgm:prSet presAssocID="{3250627C-78FD-4272-94F5-AEBA05F41E71}" presName="sibTrans" presStyleLbl="sibTrans1D1" presStyleIdx="0" presStyleCnt="5"/>
      <dgm:spPr/>
    </dgm:pt>
    <dgm:pt modelId="{E4D753C4-8A89-43B0-A5D0-C138FFFD18B6}" type="pres">
      <dgm:prSet presAssocID="{3250627C-78FD-4272-94F5-AEBA05F41E71}" presName="connectorText" presStyleLbl="sibTrans1D1" presStyleIdx="0" presStyleCnt="5"/>
      <dgm:spPr/>
    </dgm:pt>
    <dgm:pt modelId="{8F1752D7-698E-4182-B04D-7E728656B9DD}" type="pres">
      <dgm:prSet presAssocID="{47D62437-43A1-4C7F-A10A-96B471F0B999}" presName="node" presStyleLbl="node1" presStyleIdx="1" presStyleCnt="6">
        <dgm:presLayoutVars>
          <dgm:bulletEnabled val="1"/>
        </dgm:presLayoutVars>
      </dgm:prSet>
      <dgm:spPr/>
    </dgm:pt>
    <dgm:pt modelId="{DFCD7388-AC7D-4B1C-ADB8-C1BF67948B1B}" type="pres">
      <dgm:prSet presAssocID="{D8854654-A63D-4B70-97D0-5809EFDEACE1}" presName="sibTrans" presStyleLbl="sibTrans1D1" presStyleIdx="1" presStyleCnt="5"/>
      <dgm:spPr/>
    </dgm:pt>
    <dgm:pt modelId="{B6424F97-6932-42E8-8E24-F591226A07C6}" type="pres">
      <dgm:prSet presAssocID="{D8854654-A63D-4B70-97D0-5809EFDEACE1}" presName="connectorText" presStyleLbl="sibTrans1D1" presStyleIdx="1" presStyleCnt="5"/>
      <dgm:spPr/>
    </dgm:pt>
    <dgm:pt modelId="{8E756D65-F2EF-4D1C-A6C3-F7F0F40F359B}" type="pres">
      <dgm:prSet presAssocID="{863CD6A3-F95D-4F68-A29C-7EDF1C800571}" presName="node" presStyleLbl="node1" presStyleIdx="2" presStyleCnt="6">
        <dgm:presLayoutVars>
          <dgm:bulletEnabled val="1"/>
        </dgm:presLayoutVars>
      </dgm:prSet>
      <dgm:spPr/>
    </dgm:pt>
    <dgm:pt modelId="{D5E7CB78-2611-4491-B39F-446C3538A775}" type="pres">
      <dgm:prSet presAssocID="{CBF855CD-6311-4028-9D03-9B80E95BC718}" presName="sibTrans" presStyleLbl="sibTrans1D1" presStyleIdx="2" presStyleCnt="5"/>
      <dgm:spPr/>
    </dgm:pt>
    <dgm:pt modelId="{1E202244-AD93-49D4-A881-9E7B2FEBD783}" type="pres">
      <dgm:prSet presAssocID="{CBF855CD-6311-4028-9D03-9B80E95BC718}" presName="connectorText" presStyleLbl="sibTrans1D1" presStyleIdx="2" presStyleCnt="5"/>
      <dgm:spPr/>
    </dgm:pt>
    <dgm:pt modelId="{208A39F0-AC42-460E-AE0A-D225C8AB48D8}" type="pres">
      <dgm:prSet presAssocID="{4879CBF7-F12F-48F1-B8CD-DBD29BC69A46}" presName="node" presStyleLbl="node1" presStyleIdx="3" presStyleCnt="6">
        <dgm:presLayoutVars>
          <dgm:bulletEnabled val="1"/>
        </dgm:presLayoutVars>
      </dgm:prSet>
      <dgm:spPr/>
    </dgm:pt>
    <dgm:pt modelId="{23049126-2152-4027-90E9-740B3F97B1C6}" type="pres">
      <dgm:prSet presAssocID="{5271DD3D-F259-497D-8819-4237D048A204}" presName="sibTrans" presStyleLbl="sibTrans1D1" presStyleIdx="3" presStyleCnt="5"/>
      <dgm:spPr/>
    </dgm:pt>
    <dgm:pt modelId="{155F75EC-9A6C-4849-AC7A-5BD9966FFEB8}" type="pres">
      <dgm:prSet presAssocID="{5271DD3D-F259-497D-8819-4237D048A204}" presName="connectorText" presStyleLbl="sibTrans1D1" presStyleIdx="3" presStyleCnt="5"/>
      <dgm:spPr/>
    </dgm:pt>
    <dgm:pt modelId="{9C790EBD-5BB3-4BC1-A9FE-18F43C4FF551}" type="pres">
      <dgm:prSet presAssocID="{7736D6B8-3D5D-49C0-A81F-474BDB3A3792}" presName="node" presStyleLbl="node1" presStyleIdx="4" presStyleCnt="6">
        <dgm:presLayoutVars>
          <dgm:bulletEnabled val="1"/>
        </dgm:presLayoutVars>
      </dgm:prSet>
      <dgm:spPr/>
    </dgm:pt>
    <dgm:pt modelId="{E5E59C3F-BB9B-4948-B3DE-34DF626D646C}" type="pres">
      <dgm:prSet presAssocID="{A44DE057-1C12-4A0E-8D75-EF81C8344652}" presName="sibTrans" presStyleLbl="sibTrans1D1" presStyleIdx="4" presStyleCnt="5"/>
      <dgm:spPr/>
    </dgm:pt>
    <dgm:pt modelId="{73C5CC63-9C65-4659-B749-813C86DFDDF1}" type="pres">
      <dgm:prSet presAssocID="{A44DE057-1C12-4A0E-8D75-EF81C8344652}" presName="connectorText" presStyleLbl="sibTrans1D1" presStyleIdx="4" presStyleCnt="5"/>
      <dgm:spPr/>
    </dgm:pt>
    <dgm:pt modelId="{D704538B-C0A3-40F1-BCE1-66F0488665E0}" type="pres">
      <dgm:prSet presAssocID="{0879DD75-2372-4714-93E1-D6EF8DB6211F}" presName="node" presStyleLbl="node1" presStyleIdx="5" presStyleCnt="6">
        <dgm:presLayoutVars>
          <dgm:bulletEnabled val="1"/>
        </dgm:presLayoutVars>
      </dgm:prSet>
      <dgm:spPr/>
    </dgm:pt>
  </dgm:ptLst>
  <dgm:cxnLst>
    <dgm:cxn modelId="{B4B37C07-1976-4537-8164-0D79D248AB21}" srcId="{06A8D30E-CA14-4488-A23C-55A651F8869A}" destId="{9E3D98CC-40F8-49F1-B80D-D83F575ED27E}" srcOrd="0" destOrd="0" parTransId="{4ECF9B16-9973-4EEB-BAE8-0CF905150A09}" sibTransId="{3250627C-78FD-4272-94F5-AEBA05F41E71}"/>
    <dgm:cxn modelId="{2C451F08-50F0-465A-B365-4C076F5CEA72}" type="presOf" srcId="{A44DE057-1C12-4A0E-8D75-EF81C8344652}" destId="{E5E59C3F-BB9B-4948-B3DE-34DF626D646C}" srcOrd="0" destOrd="0" presId="urn:microsoft.com/office/officeart/2016/7/layout/RepeatingBendingProcessNew"/>
    <dgm:cxn modelId="{F2C2C917-A738-435D-89EF-B874E0A18F35}" type="presOf" srcId="{3250627C-78FD-4272-94F5-AEBA05F41E71}" destId="{E4D753C4-8A89-43B0-A5D0-C138FFFD18B6}" srcOrd="1" destOrd="0" presId="urn:microsoft.com/office/officeart/2016/7/layout/RepeatingBendingProcessNew"/>
    <dgm:cxn modelId="{3B87CF25-1758-4BB9-A732-C191C76765F4}" type="presOf" srcId="{3250627C-78FD-4272-94F5-AEBA05F41E71}" destId="{D9765B23-883F-4F7B-8D96-B409B14B61CA}" srcOrd="0" destOrd="0" presId="urn:microsoft.com/office/officeart/2016/7/layout/RepeatingBendingProcessNew"/>
    <dgm:cxn modelId="{D2CFAC54-FA9C-4CCC-A3A1-1242C92A0A14}" type="presOf" srcId="{0879DD75-2372-4714-93E1-D6EF8DB6211F}" destId="{D704538B-C0A3-40F1-BCE1-66F0488665E0}" srcOrd="0" destOrd="0" presId="urn:microsoft.com/office/officeart/2016/7/layout/RepeatingBendingProcessNew"/>
    <dgm:cxn modelId="{5D4FD155-01B8-48E8-B9AB-9081F6001955}" srcId="{06A8D30E-CA14-4488-A23C-55A651F8869A}" destId="{4879CBF7-F12F-48F1-B8CD-DBD29BC69A46}" srcOrd="3" destOrd="0" parTransId="{DA819BA0-39F1-4405-AFC6-B73CCE322897}" sibTransId="{5271DD3D-F259-497D-8819-4237D048A204}"/>
    <dgm:cxn modelId="{615F417F-3E15-4CC8-9ED1-4DBC6B5D0795}" type="presOf" srcId="{5271DD3D-F259-497D-8819-4237D048A204}" destId="{155F75EC-9A6C-4849-AC7A-5BD9966FFEB8}" srcOrd="1" destOrd="0" presId="urn:microsoft.com/office/officeart/2016/7/layout/RepeatingBendingProcessNew"/>
    <dgm:cxn modelId="{47775D87-6F71-4579-9E12-4A30B8945CEB}" srcId="{06A8D30E-CA14-4488-A23C-55A651F8869A}" destId="{7736D6B8-3D5D-49C0-A81F-474BDB3A3792}" srcOrd="4" destOrd="0" parTransId="{7574C396-84A4-4B77-90A0-82FEA2F43B2F}" sibTransId="{A44DE057-1C12-4A0E-8D75-EF81C8344652}"/>
    <dgm:cxn modelId="{FB3BA588-48AB-4BB5-9809-701007305D7D}" type="presOf" srcId="{47D62437-43A1-4C7F-A10A-96B471F0B999}" destId="{8F1752D7-698E-4182-B04D-7E728656B9DD}" srcOrd="0" destOrd="0" presId="urn:microsoft.com/office/officeart/2016/7/layout/RepeatingBendingProcessNew"/>
    <dgm:cxn modelId="{84FDFF8A-1394-4BFA-B7D2-55C7BB0064BE}" type="presOf" srcId="{9E3D98CC-40F8-49F1-B80D-D83F575ED27E}" destId="{5CC54E80-8715-4768-930A-E9BDAD39A198}" srcOrd="0" destOrd="0" presId="urn:microsoft.com/office/officeart/2016/7/layout/RepeatingBendingProcessNew"/>
    <dgm:cxn modelId="{26ACA78D-25B8-4A16-9244-29AAC19D724B}" srcId="{06A8D30E-CA14-4488-A23C-55A651F8869A}" destId="{47D62437-43A1-4C7F-A10A-96B471F0B999}" srcOrd="1" destOrd="0" parTransId="{2728B430-ABB3-40EF-A217-D26F51770B2D}" sibTransId="{D8854654-A63D-4B70-97D0-5809EFDEACE1}"/>
    <dgm:cxn modelId="{3FDDBC94-0390-43C4-ADFF-5EC6A0E7AEB5}" type="presOf" srcId="{D8854654-A63D-4B70-97D0-5809EFDEACE1}" destId="{DFCD7388-AC7D-4B1C-ADB8-C1BF67948B1B}" srcOrd="0" destOrd="0" presId="urn:microsoft.com/office/officeart/2016/7/layout/RepeatingBendingProcessNew"/>
    <dgm:cxn modelId="{FC40AF97-C452-4350-B167-E8937368FD5D}" srcId="{06A8D30E-CA14-4488-A23C-55A651F8869A}" destId="{863CD6A3-F95D-4F68-A29C-7EDF1C800571}" srcOrd="2" destOrd="0" parTransId="{84CE2A84-84F8-41C2-9156-87D2C2D01394}" sibTransId="{CBF855CD-6311-4028-9D03-9B80E95BC718}"/>
    <dgm:cxn modelId="{197B0BB0-69A3-4E5A-9E09-55CDC9B94497}" type="presOf" srcId="{06A8D30E-CA14-4488-A23C-55A651F8869A}" destId="{8D16F362-71D8-467A-9935-4C0535C604EA}" srcOrd="0" destOrd="0" presId="urn:microsoft.com/office/officeart/2016/7/layout/RepeatingBendingProcessNew"/>
    <dgm:cxn modelId="{210294B4-7A8A-4626-881C-3AD41D608304}" type="presOf" srcId="{4879CBF7-F12F-48F1-B8CD-DBD29BC69A46}" destId="{208A39F0-AC42-460E-AE0A-D225C8AB48D8}" srcOrd="0" destOrd="0" presId="urn:microsoft.com/office/officeart/2016/7/layout/RepeatingBendingProcessNew"/>
    <dgm:cxn modelId="{85FFCABF-96ED-480D-8266-0B10D23FBB15}" type="presOf" srcId="{CBF855CD-6311-4028-9D03-9B80E95BC718}" destId="{1E202244-AD93-49D4-A881-9E7B2FEBD783}" srcOrd="1" destOrd="0" presId="urn:microsoft.com/office/officeart/2016/7/layout/RepeatingBendingProcessNew"/>
    <dgm:cxn modelId="{F8DC73C3-F52A-4817-9C08-064A44F65E58}" type="presOf" srcId="{A44DE057-1C12-4A0E-8D75-EF81C8344652}" destId="{73C5CC63-9C65-4659-B749-813C86DFDDF1}" srcOrd="1" destOrd="0" presId="urn:microsoft.com/office/officeart/2016/7/layout/RepeatingBendingProcessNew"/>
    <dgm:cxn modelId="{250028D4-9396-4B1E-A794-F30FB96FC717}" srcId="{06A8D30E-CA14-4488-A23C-55A651F8869A}" destId="{0879DD75-2372-4714-93E1-D6EF8DB6211F}" srcOrd="5" destOrd="0" parTransId="{8CD12821-93EF-47FD-881D-5A103F6E8632}" sibTransId="{BC66E76F-573F-4B17-863B-90A8B15EFAAE}"/>
    <dgm:cxn modelId="{10E3E8D8-6F22-48E1-A8DE-64D9F3589ECF}" type="presOf" srcId="{863CD6A3-F95D-4F68-A29C-7EDF1C800571}" destId="{8E756D65-F2EF-4D1C-A6C3-F7F0F40F359B}" srcOrd="0" destOrd="0" presId="urn:microsoft.com/office/officeart/2016/7/layout/RepeatingBendingProcessNew"/>
    <dgm:cxn modelId="{95B40BDE-607E-4A65-85B0-D2E5AD16A49E}" type="presOf" srcId="{CBF855CD-6311-4028-9D03-9B80E95BC718}" destId="{D5E7CB78-2611-4491-B39F-446C3538A775}" srcOrd="0" destOrd="0" presId="urn:microsoft.com/office/officeart/2016/7/layout/RepeatingBendingProcessNew"/>
    <dgm:cxn modelId="{959E26DE-67E1-4418-8A0D-5A57D17EECEB}" type="presOf" srcId="{D8854654-A63D-4B70-97D0-5809EFDEACE1}" destId="{B6424F97-6932-42E8-8E24-F591226A07C6}" srcOrd="1" destOrd="0" presId="urn:microsoft.com/office/officeart/2016/7/layout/RepeatingBendingProcessNew"/>
    <dgm:cxn modelId="{0EE578E7-4B25-4B78-9BA7-AF02E65533A3}" type="presOf" srcId="{5271DD3D-F259-497D-8819-4237D048A204}" destId="{23049126-2152-4027-90E9-740B3F97B1C6}" srcOrd="0" destOrd="0" presId="urn:microsoft.com/office/officeart/2016/7/layout/RepeatingBendingProcessNew"/>
    <dgm:cxn modelId="{5DD1B8F2-287B-4F03-997B-63C67D21E596}" type="presOf" srcId="{7736D6B8-3D5D-49C0-A81F-474BDB3A3792}" destId="{9C790EBD-5BB3-4BC1-A9FE-18F43C4FF551}" srcOrd="0" destOrd="0" presId="urn:microsoft.com/office/officeart/2016/7/layout/RepeatingBendingProcessNew"/>
    <dgm:cxn modelId="{262A26A1-28DC-43C7-9F7E-51F1466B5F47}" type="presParOf" srcId="{8D16F362-71D8-467A-9935-4C0535C604EA}" destId="{5CC54E80-8715-4768-930A-E9BDAD39A198}" srcOrd="0" destOrd="0" presId="urn:microsoft.com/office/officeart/2016/7/layout/RepeatingBendingProcessNew"/>
    <dgm:cxn modelId="{F9860ECA-8329-4CDE-B04B-1E013D8EA433}" type="presParOf" srcId="{8D16F362-71D8-467A-9935-4C0535C604EA}" destId="{D9765B23-883F-4F7B-8D96-B409B14B61CA}" srcOrd="1" destOrd="0" presId="urn:microsoft.com/office/officeart/2016/7/layout/RepeatingBendingProcessNew"/>
    <dgm:cxn modelId="{D593893E-2416-4F65-B171-1C65634BD284}" type="presParOf" srcId="{D9765B23-883F-4F7B-8D96-B409B14B61CA}" destId="{E4D753C4-8A89-43B0-A5D0-C138FFFD18B6}" srcOrd="0" destOrd="0" presId="urn:microsoft.com/office/officeart/2016/7/layout/RepeatingBendingProcessNew"/>
    <dgm:cxn modelId="{F50C8C28-6675-4F1E-8032-688BD1D0B360}" type="presParOf" srcId="{8D16F362-71D8-467A-9935-4C0535C604EA}" destId="{8F1752D7-698E-4182-B04D-7E728656B9DD}" srcOrd="2" destOrd="0" presId="urn:microsoft.com/office/officeart/2016/7/layout/RepeatingBendingProcessNew"/>
    <dgm:cxn modelId="{73ADC67C-89BF-4556-8D17-484F2D630F63}" type="presParOf" srcId="{8D16F362-71D8-467A-9935-4C0535C604EA}" destId="{DFCD7388-AC7D-4B1C-ADB8-C1BF67948B1B}" srcOrd="3" destOrd="0" presId="urn:microsoft.com/office/officeart/2016/7/layout/RepeatingBendingProcessNew"/>
    <dgm:cxn modelId="{1DD87689-9A41-43CC-ADC1-1544F9A10F64}" type="presParOf" srcId="{DFCD7388-AC7D-4B1C-ADB8-C1BF67948B1B}" destId="{B6424F97-6932-42E8-8E24-F591226A07C6}" srcOrd="0" destOrd="0" presId="urn:microsoft.com/office/officeart/2016/7/layout/RepeatingBendingProcessNew"/>
    <dgm:cxn modelId="{FB877B85-A45E-4D28-A83D-49F643824E2D}" type="presParOf" srcId="{8D16F362-71D8-467A-9935-4C0535C604EA}" destId="{8E756D65-F2EF-4D1C-A6C3-F7F0F40F359B}" srcOrd="4" destOrd="0" presId="urn:microsoft.com/office/officeart/2016/7/layout/RepeatingBendingProcessNew"/>
    <dgm:cxn modelId="{9EC1BF3B-6678-45CD-80AC-4A9F742DD762}" type="presParOf" srcId="{8D16F362-71D8-467A-9935-4C0535C604EA}" destId="{D5E7CB78-2611-4491-B39F-446C3538A775}" srcOrd="5" destOrd="0" presId="urn:microsoft.com/office/officeart/2016/7/layout/RepeatingBendingProcessNew"/>
    <dgm:cxn modelId="{A2114ECB-6456-4A41-AFCA-68BB7DEE9CD6}" type="presParOf" srcId="{D5E7CB78-2611-4491-B39F-446C3538A775}" destId="{1E202244-AD93-49D4-A881-9E7B2FEBD783}" srcOrd="0" destOrd="0" presId="urn:microsoft.com/office/officeart/2016/7/layout/RepeatingBendingProcessNew"/>
    <dgm:cxn modelId="{B18D8646-F329-458A-9B88-EE84ECA630E6}" type="presParOf" srcId="{8D16F362-71D8-467A-9935-4C0535C604EA}" destId="{208A39F0-AC42-460E-AE0A-D225C8AB48D8}" srcOrd="6" destOrd="0" presId="urn:microsoft.com/office/officeart/2016/7/layout/RepeatingBendingProcessNew"/>
    <dgm:cxn modelId="{4C3C37EF-CE41-4ADB-99AB-FE1DBFC73026}" type="presParOf" srcId="{8D16F362-71D8-467A-9935-4C0535C604EA}" destId="{23049126-2152-4027-90E9-740B3F97B1C6}" srcOrd="7" destOrd="0" presId="urn:microsoft.com/office/officeart/2016/7/layout/RepeatingBendingProcessNew"/>
    <dgm:cxn modelId="{3CCFCAB0-D4E6-45A7-972F-DA0D67FCEB42}" type="presParOf" srcId="{23049126-2152-4027-90E9-740B3F97B1C6}" destId="{155F75EC-9A6C-4849-AC7A-5BD9966FFEB8}" srcOrd="0" destOrd="0" presId="urn:microsoft.com/office/officeart/2016/7/layout/RepeatingBendingProcessNew"/>
    <dgm:cxn modelId="{BC55393B-B698-462F-AE65-290D16AD759B}" type="presParOf" srcId="{8D16F362-71D8-467A-9935-4C0535C604EA}" destId="{9C790EBD-5BB3-4BC1-A9FE-18F43C4FF551}" srcOrd="8" destOrd="0" presId="urn:microsoft.com/office/officeart/2016/7/layout/RepeatingBendingProcessNew"/>
    <dgm:cxn modelId="{6F01C151-70E5-4553-9C42-741737ED7F4C}" type="presParOf" srcId="{8D16F362-71D8-467A-9935-4C0535C604EA}" destId="{E5E59C3F-BB9B-4948-B3DE-34DF626D646C}" srcOrd="9" destOrd="0" presId="urn:microsoft.com/office/officeart/2016/7/layout/RepeatingBendingProcessNew"/>
    <dgm:cxn modelId="{8788C83B-ADB5-4A30-8761-54180B4661F1}" type="presParOf" srcId="{E5E59C3F-BB9B-4948-B3DE-34DF626D646C}" destId="{73C5CC63-9C65-4659-B749-813C86DFDDF1}" srcOrd="0" destOrd="0" presId="urn:microsoft.com/office/officeart/2016/7/layout/RepeatingBendingProcessNew"/>
    <dgm:cxn modelId="{D48F8F92-C807-4AD9-8DC6-10CA49E497C0}" type="presParOf" srcId="{8D16F362-71D8-467A-9935-4C0535C604EA}" destId="{D704538B-C0A3-40F1-BCE1-66F0488665E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4A1107-5B21-42C1-8576-2A07912C6BB8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219737D-093A-4523-A86B-4E6CA2C05594}" type="pres">
      <dgm:prSet presAssocID="{944A1107-5B21-42C1-8576-2A07912C6BB8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845D9E91-B2C7-421C-A777-0E9E1AC9EE1D}" type="presOf" srcId="{944A1107-5B21-42C1-8576-2A07912C6BB8}" destId="{0219737D-093A-4523-A86B-4E6CA2C0559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2BA3A9-07DD-48D2-94D7-32768E75C034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3A2BD9F-A303-40F6-8EEB-0F8A3B0114E4}">
      <dgm:prSet custT="1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SG" sz="1600" dirty="0">
              <a:solidFill>
                <a:schemeClr val="accent6"/>
              </a:solidFill>
              <a:latin typeface="DM Sans" pitchFamily="2" charset="0"/>
            </a:rPr>
            <a:t>Profanity in text messages</a:t>
          </a:r>
          <a:endParaRPr lang="en-US" sz="1600" dirty="0">
            <a:solidFill>
              <a:schemeClr val="accent6"/>
            </a:solidFill>
            <a:latin typeface="DM Sans" pitchFamily="2" charset="0"/>
          </a:endParaRPr>
        </a:p>
      </dgm:t>
    </dgm:pt>
    <dgm:pt modelId="{46C1BC31-9BCA-404E-BE65-5FC7C9F2FD2F}" type="parTrans" cxnId="{D03E68F5-9496-45F7-9EC3-A0B467D4456E}">
      <dgm:prSet/>
      <dgm:spPr/>
      <dgm:t>
        <a:bodyPr/>
        <a:lstStyle/>
        <a:p>
          <a:endParaRPr lang="en-US"/>
        </a:p>
      </dgm:t>
    </dgm:pt>
    <dgm:pt modelId="{CA046C08-A81C-4183-90BF-118A602DA47E}" type="sibTrans" cxnId="{D03E68F5-9496-45F7-9EC3-A0B467D4456E}">
      <dgm:prSet/>
      <dgm:spPr/>
      <dgm:t>
        <a:bodyPr/>
        <a:lstStyle/>
        <a:p>
          <a:endParaRPr lang="en-US"/>
        </a:p>
      </dgm:t>
    </dgm:pt>
    <dgm:pt modelId="{DC6E5A62-49CA-408E-8B62-EE43E405FF12}">
      <dgm:prSet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600" u="none" dirty="0">
              <a:solidFill>
                <a:schemeClr val="accent6"/>
              </a:solidFill>
              <a:latin typeface="DM Sans" pitchFamily="2" charset="0"/>
            </a:rPr>
            <a:t>Used </a:t>
          </a:r>
          <a:r>
            <a:rPr lang="en-US" sz="1600" b="1" u="none" dirty="0" err="1">
              <a:solidFill>
                <a:schemeClr val="accent6"/>
              </a:solidFill>
              <a:latin typeface="DM Sans" pitchFamily="2" charset="0"/>
            </a:rPr>
            <a:t>profanity_filter</a:t>
          </a:r>
          <a:r>
            <a:rPr lang="en-US" sz="1600" b="1" u="none" dirty="0">
              <a:solidFill>
                <a:schemeClr val="accent6"/>
              </a:solidFill>
              <a:latin typeface="DM Sans" pitchFamily="2" charset="0"/>
            </a:rPr>
            <a:t> </a:t>
          </a:r>
          <a:r>
            <a:rPr lang="en-US" sz="1600" u="none" dirty="0">
              <a:solidFill>
                <a:schemeClr val="accent6"/>
              </a:solidFill>
              <a:latin typeface="DM Sans" pitchFamily="2" charset="0"/>
            </a:rPr>
            <a:t>to detect profanity</a:t>
          </a:r>
          <a:endParaRPr lang="en-SG" sz="1600" u="none" dirty="0">
            <a:solidFill>
              <a:schemeClr val="accent6"/>
            </a:solidFill>
            <a:latin typeface="DM Sans" pitchFamily="2" charset="0"/>
          </a:endParaRPr>
        </a:p>
      </dgm:t>
    </dgm:pt>
    <dgm:pt modelId="{7A7DC412-962F-43B9-8837-E99DEF934EE1}" type="parTrans" cxnId="{E44A26F2-39BC-49D8-A277-F06DC6BF5C0E}">
      <dgm:prSet/>
      <dgm:spPr/>
      <dgm:t>
        <a:bodyPr/>
        <a:lstStyle/>
        <a:p>
          <a:endParaRPr lang="en-SG"/>
        </a:p>
      </dgm:t>
    </dgm:pt>
    <dgm:pt modelId="{12A307E9-D9C0-4AB5-828A-17F0B12757B2}" type="sibTrans" cxnId="{E44A26F2-39BC-49D8-A277-F06DC6BF5C0E}">
      <dgm:prSet/>
      <dgm:spPr/>
      <dgm:t>
        <a:bodyPr/>
        <a:lstStyle/>
        <a:p>
          <a:endParaRPr lang="en-SG"/>
        </a:p>
      </dgm:t>
    </dgm:pt>
    <dgm:pt modelId="{BD73EAEB-5596-4E66-B45A-82C9A7C00FA3}">
      <dgm:prSet custT="1"/>
      <dgm:spPr>
        <a:solidFill>
          <a:schemeClr val="accent1"/>
        </a:solidFill>
      </dgm:spPr>
      <dgm:t>
        <a:bodyPr/>
        <a:lstStyle/>
        <a:p>
          <a:r>
            <a:rPr lang="en-SG" sz="1600">
              <a:solidFill>
                <a:schemeClr val="accent6"/>
              </a:solidFill>
              <a:latin typeface="DM Sans" pitchFamily="2" charset="0"/>
            </a:rPr>
            <a:t>Profanity in images</a:t>
          </a:r>
        </a:p>
      </dgm:t>
    </dgm:pt>
    <dgm:pt modelId="{F39FAEBE-95F4-42EB-AE22-A6B1B6613C2B}" type="parTrans" cxnId="{0A6A1066-6EFA-4AC6-8BDD-74F81AE035C6}">
      <dgm:prSet/>
      <dgm:spPr/>
      <dgm:t>
        <a:bodyPr/>
        <a:lstStyle/>
        <a:p>
          <a:endParaRPr lang="en-SG"/>
        </a:p>
      </dgm:t>
    </dgm:pt>
    <dgm:pt modelId="{AD1B12B6-DC42-4DC2-8419-020FA4E35621}" type="sibTrans" cxnId="{0A6A1066-6EFA-4AC6-8BDD-74F81AE035C6}">
      <dgm:prSet/>
      <dgm:spPr/>
      <dgm:t>
        <a:bodyPr/>
        <a:lstStyle/>
        <a:p>
          <a:endParaRPr lang="en-SG"/>
        </a:p>
      </dgm:t>
    </dgm:pt>
    <dgm:pt modelId="{F2A5364B-8D41-45CB-98A0-8AFF94B6AC69}">
      <dgm:prSet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600" u="none" dirty="0">
              <a:solidFill>
                <a:schemeClr val="accent6"/>
              </a:solidFill>
              <a:latin typeface="DM Sans" pitchFamily="2" charset="0"/>
            </a:rPr>
            <a:t>Used </a:t>
          </a:r>
          <a:r>
            <a:rPr lang="en-US" sz="1600" b="1" u="none" dirty="0" err="1">
              <a:solidFill>
                <a:schemeClr val="accent6"/>
              </a:solidFill>
              <a:latin typeface="DM Sans" pitchFamily="2" charset="0"/>
            </a:rPr>
            <a:t>google_mlkit_text_recognition</a:t>
          </a:r>
          <a:r>
            <a:rPr lang="en-US" sz="1600" b="1" u="none" dirty="0">
              <a:solidFill>
                <a:schemeClr val="accent6"/>
              </a:solidFill>
              <a:latin typeface="DM Sans" pitchFamily="2" charset="0"/>
            </a:rPr>
            <a:t> </a:t>
          </a:r>
          <a:r>
            <a:rPr lang="en-US" sz="1600" u="none" dirty="0">
              <a:solidFill>
                <a:schemeClr val="accent6"/>
              </a:solidFill>
              <a:latin typeface="DM Sans" pitchFamily="2" charset="0"/>
            </a:rPr>
            <a:t>to recognize texts, then used </a:t>
          </a:r>
          <a:r>
            <a:rPr lang="en-US" sz="1600" b="1" u="none" dirty="0" err="1">
              <a:solidFill>
                <a:schemeClr val="accent6"/>
              </a:solidFill>
              <a:latin typeface="DM Sans" pitchFamily="2" charset="0"/>
            </a:rPr>
            <a:t>profanity_filter</a:t>
          </a:r>
          <a:r>
            <a:rPr lang="en-US" sz="1600" b="1" u="none" dirty="0">
              <a:solidFill>
                <a:schemeClr val="accent6"/>
              </a:solidFill>
              <a:latin typeface="DM Sans" pitchFamily="2" charset="0"/>
            </a:rPr>
            <a:t> </a:t>
          </a:r>
          <a:r>
            <a:rPr lang="en-US" sz="1600" u="none" dirty="0">
              <a:solidFill>
                <a:schemeClr val="accent6"/>
              </a:solidFill>
              <a:latin typeface="DM Sans" pitchFamily="2" charset="0"/>
            </a:rPr>
            <a:t>to detect profanity</a:t>
          </a:r>
          <a:endParaRPr lang="en-SG" sz="1600" u="none" dirty="0">
            <a:solidFill>
              <a:schemeClr val="accent6"/>
            </a:solidFill>
            <a:latin typeface="DM Sans" pitchFamily="2" charset="0"/>
          </a:endParaRPr>
        </a:p>
      </dgm:t>
    </dgm:pt>
    <dgm:pt modelId="{43543DC7-717C-4650-A7FA-CC79CC142B98}" type="parTrans" cxnId="{EFFB04B2-E962-4D24-805B-24FF416CAD95}">
      <dgm:prSet/>
      <dgm:spPr/>
      <dgm:t>
        <a:bodyPr/>
        <a:lstStyle/>
        <a:p>
          <a:endParaRPr lang="en-SG"/>
        </a:p>
      </dgm:t>
    </dgm:pt>
    <dgm:pt modelId="{32BCFD62-BFCB-4767-BB37-EC11E38E9C17}" type="sibTrans" cxnId="{EFFB04B2-E962-4D24-805B-24FF416CAD95}">
      <dgm:prSet/>
      <dgm:spPr/>
      <dgm:t>
        <a:bodyPr/>
        <a:lstStyle/>
        <a:p>
          <a:endParaRPr lang="en-SG"/>
        </a:p>
      </dgm:t>
    </dgm:pt>
    <dgm:pt modelId="{B7EF6A5C-957A-4C54-BC6B-16FE3A3573BE}">
      <dgm:prSet custT="1"/>
      <dgm:spPr>
        <a:solidFill>
          <a:schemeClr val="accent1"/>
        </a:solidFill>
      </dgm:spPr>
      <dgm:t>
        <a:bodyPr/>
        <a:lstStyle/>
        <a:p>
          <a:r>
            <a:rPr lang="en-SG" sz="1600" dirty="0">
              <a:solidFill>
                <a:schemeClr val="accent6"/>
              </a:solidFill>
              <a:latin typeface="DM Sans" pitchFamily="2" charset="0"/>
            </a:rPr>
            <a:t>Nudity in images</a:t>
          </a:r>
        </a:p>
      </dgm:t>
    </dgm:pt>
    <dgm:pt modelId="{96AFB530-94A1-4E3C-87A8-3D845DF2E686}" type="parTrans" cxnId="{8BB5E8F8-1256-481F-8D1B-B76F87AD634B}">
      <dgm:prSet/>
      <dgm:spPr/>
      <dgm:t>
        <a:bodyPr/>
        <a:lstStyle/>
        <a:p>
          <a:endParaRPr lang="en-SG"/>
        </a:p>
      </dgm:t>
    </dgm:pt>
    <dgm:pt modelId="{533D42CD-421B-4A29-8D7B-35E686BEE1A4}" type="sibTrans" cxnId="{8BB5E8F8-1256-481F-8D1B-B76F87AD634B}">
      <dgm:prSet/>
      <dgm:spPr/>
      <dgm:t>
        <a:bodyPr/>
        <a:lstStyle/>
        <a:p>
          <a:endParaRPr lang="en-SG"/>
        </a:p>
      </dgm:t>
    </dgm:pt>
    <dgm:pt modelId="{B68D6279-98B3-4D8A-9221-7C89F8AA6A7D}">
      <dgm:prSet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en-US" sz="1600" dirty="0">
              <a:solidFill>
                <a:schemeClr val="accent6"/>
              </a:solidFill>
              <a:latin typeface="DM Sans" pitchFamily="2" charset="0"/>
            </a:rPr>
            <a:t>Used </a:t>
          </a:r>
          <a:r>
            <a:rPr lang="en-US" sz="1600" b="1" u="none" dirty="0" err="1">
              <a:solidFill>
                <a:schemeClr val="accent6"/>
              </a:solidFill>
              <a:latin typeface="DM Sans" pitchFamily="2" charset="0"/>
            </a:rPr>
            <a:t>flutter_nude_detector</a:t>
          </a:r>
          <a:r>
            <a:rPr lang="en-US" sz="1600" b="1" u="none" dirty="0">
              <a:solidFill>
                <a:schemeClr val="accent6"/>
              </a:solidFill>
              <a:latin typeface="DM Sans" pitchFamily="2" charset="0"/>
            </a:rPr>
            <a:t> </a:t>
          </a:r>
          <a:r>
            <a:rPr lang="en-US" sz="1600" dirty="0">
              <a:solidFill>
                <a:schemeClr val="accent6"/>
              </a:solidFill>
              <a:latin typeface="DM Sans" pitchFamily="2" charset="0"/>
            </a:rPr>
            <a:t>and TensorFlow Lite model to detect nudity</a:t>
          </a:r>
          <a:endParaRPr lang="en-SG" sz="1600" dirty="0">
            <a:solidFill>
              <a:schemeClr val="accent6"/>
            </a:solidFill>
            <a:latin typeface="DM Sans" pitchFamily="2" charset="0"/>
          </a:endParaRPr>
        </a:p>
      </dgm:t>
    </dgm:pt>
    <dgm:pt modelId="{83CEDE91-4529-4AD3-A46D-6B90B1734D04}" type="parTrans" cxnId="{600578E6-C95E-439A-B2A7-6562A7BB896C}">
      <dgm:prSet/>
      <dgm:spPr/>
      <dgm:t>
        <a:bodyPr/>
        <a:lstStyle/>
        <a:p>
          <a:endParaRPr lang="en-SG"/>
        </a:p>
      </dgm:t>
    </dgm:pt>
    <dgm:pt modelId="{96752A3F-27F6-456D-A81F-59C36E5C14AF}" type="sibTrans" cxnId="{600578E6-C95E-439A-B2A7-6562A7BB896C}">
      <dgm:prSet/>
      <dgm:spPr/>
      <dgm:t>
        <a:bodyPr/>
        <a:lstStyle/>
        <a:p>
          <a:endParaRPr lang="en-SG"/>
        </a:p>
      </dgm:t>
    </dgm:pt>
    <dgm:pt modelId="{82A50927-2FC2-46CA-9E9A-EF4C12CB4A45}" type="pres">
      <dgm:prSet presAssocID="{232BA3A9-07DD-48D2-94D7-32768E75C034}" presName="linear" presStyleCnt="0">
        <dgm:presLayoutVars>
          <dgm:dir/>
          <dgm:animLvl val="lvl"/>
          <dgm:resizeHandles val="exact"/>
        </dgm:presLayoutVars>
      </dgm:prSet>
      <dgm:spPr/>
    </dgm:pt>
    <dgm:pt modelId="{D15B205F-4760-40F6-BC52-62D5219BD718}" type="pres">
      <dgm:prSet presAssocID="{43A2BD9F-A303-40F6-8EEB-0F8A3B0114E4}" presName="parentLin" presStyleCnt="0"/>
      <dgm:spPr/>
    </dgm:pt>
    <dgm:pt modelId="{832A2CFC-DE77-423E-8242-19099FA237A0}" type="pres">
      <dgm:prSet presAssocID="{43A2BD9F-A303-40F6-8EEB-0F8A3B0114E4}" presName="parentLeftMargin" presStyleLbl="node1" presStyleIdx="0" presStyleCnt="3"/>
      <dgm:spPr/>
    </dgm:pt>
    <dgm:pt modelId="{27B746DE-C8BF-4F78-875D-3E15DEA1C1F3}" type="pres">
      <dgm:prSet presAssocID="{43A2BD9F-A303-40F6-8EEB-0F8A3B0114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8195755-50E6-4275-A5E0-A123B3BB06AA}" type="pres">
      <dgm:prSet presAssocID="{43A2BD9F-A303-40F6-8EEB-0F8A3B0114E4}" presName="negativeSpace" presStyleCnt="0"/>
      <dgm:spPr/>
    </dgm:pt>
    <dgm:pt modelId="{ADE1321A-88E8-48B1-8163-AEA7B39E32EB}" type="pres">
      <dgm:prSet presAssocID="{43A2BD9F-A303-40F6-8EEB-0F8A3B0114E4}" presName="childText" presStyleLbl="conFgAcc1" presStyleIdx="0" presStyleCnt="3">
        <dgm:presLayoutVars>
          <dgm:bulletEnabled val="1"/>
        </dgm:presLayoutVars>
      </dgm:prSet>
      <dgm:spPr/>
    </dgm:pt>
    <dgm:pt modelId="{839FD147-203D-4BB3-8396-4518D07A64CD}" type="pres">
      <dgm:prSet presAssocID="{CA046C08-A81C-4183-90BF-118A602DA47E}" presName="spaceBetweenRectangles" presStyleCnt="0"/>
      <dgm:spPr/>
    </dgm:pt>
    <dgm:pt modelId="{22B896EA-24CB-4304-B669-BDF558AF4873}" type="pres">
      <dgm:prSet presAssocID="{BD73EAEB-5596-4E66-B45A-82C9A7C00FA3}" presName="parentLin" presStyleCnt="0"/>
      <dgm:spPr/>
    </dgm:pt>
    <dgm:pt modelId="{A196CADA-49B3-425C-B15E-CB218CE2E015}" type="pres">
      <dgm:prSet presAssocID="{BD73EAEB-5596-4E66-B45A-82C9A7C00FA3}" presName="parentLeftMargin" presStyleLbl="node1" presStyleIdx="0" presStyleCnt="3"/>
      <dgm:spPr/>
    </dgm:pt>
    <dgm:pt modelId="{86CA71DE-3478-4B12-972A-C056FAF37052}" type="pres">
      <dgm:prSet presAssocID="{BD73EAEB-5596-4E66-B45A-82C9A7C00F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E8FF98-A782-4CDF-8898-098EB26669E3}" type="pres">
      <dgm:prSet presAssocID="{BD73EAEB-5596-4E66-B45A-82C9A7C00FA3}" presName="negativeSpace" presStyleCnt="0"/>
      <dgm:spPr/>
    </dgm:pt>
    <dgm:pt modelId="{25004874-F5A1-4F06-A645-59724A927FCC}" type="pres">
      <dgm:prSet presAssocID="{BD73EAEB-5596-4E66-B45A-82C9A7C00FA3}" presName="childText" presStyleLbl="conFgAcc1" presStyleIdx="1" presStyleCnt="3">
        <dgm:presLayoutVars>
          <dgm:bulletEnabled val="1"/>
        </dgm:presLayoutVars>
      </dgm:prSet>
      <dgm:spPr/>
    </dgm:pt>
    <dgm:pt modelId="{FB6F5FEE-0A46-4D5E-8CF2-E962038EBDD9}" type="pres">
      <dgm:prSet presAssocID="{AD1B12B6-DC42-4DC2-8419-020FA4E35621}" presName="spaceBetweenRectangles" presStyleCnt="0"/>
      <dgm:spPr/>
    </dgm:pt>
    <dgm:pt modelId="{EF00E6C9-1F6C-46C9-890E-8EFE488A562C}" type="pres">
      <dgm:prSet presAssocID="{B7EF6A5C-957A-4C54-BC6B-16FE3A3573BE}" presName="parentLin" presStyleCnt="0"/>
      <dgm:spPr/>
    </dgm:pt>
    <dgm:pt modelId="{89647483-6654-4050-89B3-B17995843932}" type="pres">
      <dgm:prSet presAssocID="{B7EF6A5C-957A-4C54-BC6B-16FE3A3573BE}" presName="parentLeftMargin" presStyleLbl="node1" presStyleIdx="1" presStyleCnt="3"/>
      <dgm:spPr/>
    </dgm:pt>
    <dgm:pt modelId="{FB9CE46E-218B-477F-8E7F-447807D3E669}" type="pres">
      <dgm:prSet presAssocID="{B7EF6A5C-957A-4C54-BC6B-16FE3A3573B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3F0017F-3B37-45F8-A996-6249FCBA86F5}" type="pres">
      <dgm:prSet presAssocID="{B7EF6A5C-957A-4C54-BC6B-16FE3A3573BE}" presName="negativeSpace" presStyleCnt="0"/>
      <dgm:spPr/>
    </dgm:pt>
    <dgm:pt modelId="{17F6B1EF-D238-4AC7-B5DD-0348DB65A48A}" type="pres">
      <dgm:prSet presAssocID="{B7EF6A5C-957A-4C54-BC6B-16FE3A3573B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E68B305-569B-46F6-8421-4AA1E3E972D4}" type="presOf" srcId="{B7EF6A5C-957A-4C54-BC6B-16FE3A3573BE}" destId="{89647483-6654-4050-89B3-B17995843932}" srcOrd="0" destOrd="0" presId="urn:microsoft.com/office/officeart/2005/8/layout/list1"/>
    <dgm:cxn modelId="{9A51E81D-5F10-4294-9D68-ED14161C8389}" type="presOf" srcId="{F2A5364B-8D41-45CB-98A0-8AFF94B6AC69}" destId="{25004874-F5A1-4F06-A645-59724A927FCC}" srcOrd="0" destOrd="0" presId="urn:microsoft.com/office/officeart/2005/8/layout/list1"/>
    <dgm:cxn modelId="{0DD8B243-E499-46D5-A3E8-D7FC81052465}" type="presOf" srcId="{DC6E5A62-49CA-408E-8B62-EE43E405FF12}" destId="{ADE1321A-88E8-48B1-8163-AEA7B39E32EB}" srcOrd="0" destOrd="0" presId="urn:microsoft.com/office/officeart/2005/8/layout/list1"/>
    <dgm:cxn modelId="{0A6A1066-6EFA-4AC6-8BDD-74F81AE035C6}" srcId="{232BA3A9-07DD-48D2-94D7-32768E75C034}" destId="{BD73EAEB-5596-4E66-B45A-82C9A7C00FA3}" srcOrd="1" destOrd="0" parTransId="{F39FAEBE-95F4-42EB-AE22-A6B1B6613C2B}" sibTransId="{AD1B12B6-DC42-4DC2-8419-020FA4E35621}"/>
    <dgm:cxn modelId="{1B54F791-F801-428E-8D85-16FE31835F00}" type="presOf" srcId="{43A2BD9F-A303-40F6-8EEB-0F8A3B0114E4}" destId="{832A2CFC-DE77-423E-8242-19099FA237A0}" srcOrd="0" destOrd="0" presId="urn:microsoft.com/office/officeart/2005/8/layout/list1"/>
    <dgm:cxn modelId="{EFFB04B2-E962-4D24-805B-24FF416CAD95}" srcId="{BD73EAEB-5596-4E66-B45A-82C9A7C00FA3}" destId="{F2A5364B-8D41-45CB-98A0-8AFF94B6AC69}" srcOrd="0" destOrd="0" parTransId="{43543DC7-717C-4650-A7FA-CC79CC142B98}" sibTransId="{32BCFD62-BFCB-4767-BB37-EC11E38E9C17}"/>
    <dgm:cxn modelId="{66DAF4B6-739F-49CE-93EA-A935B74E45BF}" type="presOf" srcId="{232BA3A9-07DD-48D2-94D7-32768E75C034}" destId="{82A50927-2FC2-46CA-9E9A-EF4C12CB4A45}" srcOrd="0" destOrd="0" presId="urn:microsoft.com/office/officeart/2005/8/layout/list1"/>
    <dgm:cxn modelId="{99053DC0-DB30-4242-9E8E-5F5BEA8AC99F}" type="presOf" srcId="{BD73EAEB-5596-4E66-B45A-82C9A7C00FA3}" destId="{86CA71DE-3478-4B12-972A-C056FAF37052}" srcOrd="1" destOrd="0" presId="urn:microsoft.com/office/officeart/2005/8/layout/list1"/>
    <dgm:cxn modelId="{7300ADD2-983C-4303-BA2E-923B77322EB9}" type="presOf" srcId="{BD73EAEB-5596-4E66-B45A-82C9A7C00FA3}" destId="{A196CADA-49B3-425C-B15E-CB218CE2E015}" srcOrd="0" destOrd="0" presId="urn:microsoft.com/office/officeart/2005/8/layout/list1"/>
    <dgm:cxn modelId="{A52170E6-F5EF-4CF2-AB10-6F653E38127A}" type="presOf" srcId="{B7EF6A5C-957A-4C54-BC6B-16FE3A3573BE}" destId="{FB9CE46E-218B-477F-8E7F-447807D3E669}" srcOrd="1" destOrd="0" presId="urn:microsoft.com/office/officeart/2005/8/layout/list1"/>
    <dgm:cxn modelId="{600578E6-C95E-439A-B2A7-6562A7BB896C}" srcId="{B7EF6A5C-957A-4C54-BC6B-16FE3A3573BE}" destId="{B68D6279-98B3-4D8A-9221-7C89F8AA6A7D}" srcOrd="0" destOrd="0" parTransId="{83CEDE91-4529-4AD3-A46D-6B90B1734D04}" sibTransId="{96752A3F-27F6-456D-A81F-59C36E5C14AF}"/>
    <dgm:cxn modelId="{E44A26F2-39BC-49D8-A277-F06DC6BF5C0E}" srcId="{43A2BD9F-A303-40F6-8EEB-0F8A3B0114E4}" destId="{DC6E5A62-49CA-408E-8B62-EE43E405FF12}" srcOrd="0" destOrd="0" parTransId="{7A7DC412-962F-43B9-8837-E99DEF934EE1}" sibTransId="{12A307E9-D9C0-4AB5-828A-17F0B12757B2}"/>
    <dgm:cxn modelId="{1DD3ABF2-32DA-4CE7-9485-03178C2D29DF}" type="presOf" srcId="{B68D6279-98B3-4D8A-9221-7C89F8AA6A7D}" destId="{17F6B1EF-D238-4AC7-B5DD-0348DB65A48A}" srcOrd="0" destOrd="0" presId="urn:microsoft.com/office/officeart/2005/8/layout/list1"/>
    <dgm:cxn modelId="{6A3B26F5-C7A0-44AC-BFF7-47CF25E28CE9}" type="presOf" srcId="{43A2BD9F-A303-40F6-8EEB-0F8A3B0114E4}" destId="{27B746DE-C8BF-4F78-875D-3E15DEA1C1F3}" srcOrd="1" destOrd="0" presId="urn:microsoft.com/office/officeart/2005/8/layout/list1"/>
    <dgm:cxn modelId="{D03E68F5-9496-45F7-9EC3-A0B467D4456E}" srcId="{232BA3A9-07DD-48D2-94D7-32768E75C034}" destId="{43A2BD9F-A303-40F6-8EEB-0F8A3B0114E4}" srcOrd="0" destOrd="0" parTransId="{46C1BC31-9BCA-404E-BE65-5FC7C9F2FD2F}" sibTransId="{CA046C08-A81C-4183-90BF-118A602DA47E}"/>
    <dgm:cxn modelId="{8BB5E8F8-1256-481F-8D1B-B76F87AD634B}" srcId="{232BA3A9-07DD-48D2-94D7-32768E75C034}" destId="{B7EF6A5C-957A-4C54-BC6B-16FE3A3573BE}" srcOrd="2" destOrd="0" parTransId="{96AFB530-94A1-4E3C-87A8-3D845DF2E686}" sibTransId="{533D42CD-421B-4A29-8D7B-35E686BEE1A4}"/>
    <dgm:cxn modelId="{DE0F76D2-9D92-41B9-B934-98153C13E22A}" type="presParOf" srcId="{82A50927-2FC2-46CA-9E9A-EF4C12CB4A45}" destId="{D15B205F-4760-40F6-BC52-62D5219BD718}" srcOrd="0" destOrd="0" presId="urn:microsoft.com/office/officeart/2005/8/layout/list1"/>
    <dgm:cxn modelId="{7FDDFCDD-EB43-4DF4-A34E-F2AADD887A3C}" type="presParOf" srcId="{D15B205F-4760-40F6-BC52-62D5219BD718}" destId="{832A2CFC-DE77-423E-8242-19099FA237A0}" srcOrd="0" destOrd="0" presId="urn:microsoft.com/office/officeart/2005/8/layout/list1"/>
    <dgm:cxn modelId="{6F021DBA-5CC0-44E9-951B-76365C1A2E10}" type="presParOf" srcId="{D15B205F-4760-40F6-BC52-62D5219BD718}" destId="{27B746DE-C8BF-4F78-875D-3E15DEA1C1F3}" srcOrd="1" destOrd="0" presId="urn:microsoft.com/office/officeart/2005/8/layout/list1"/>
    <dgm:cxn modelId="{57A3A2F8-5248-4465-9515-8761FCB20AE4}" type="presParOf" srcId="{82A50927-2FC2-46CA-9E9A-EF4C12CB4A45}" destId="{68195755-50E6-4275-A5E0-A123B3BB06AA}" srcOrd="1" destOrd="0" presId="urn:microsoft.com/office/officeart/2005/8/layout/list1"/>
    <dgm:cxn modelId="{5980219F-47B9-4A7A-9A93-32A8345DBD62}" type="presParOf" srcId="{82A50927-2FC2-46CA-9E9A-EF4C12CB4A45}" destId="{ADE1321A-88E8-48B1-8163-AEA7B39E32EB}" srcOrd="2" destOrd="0" presId="urn:microsoft.com/office/officeart/2005/8/layout/list1"/>
    <dgm:cxn modelId="{6775ADF0-1B57-4213-89F5-496B4A5E0E76}" type="presParOf" srcId="{82A50927-2FC2-46CA-9E9A-EF4C12CB4A45}" destId="{839FD147-203D-4BB3-8396-4518D07A64CD}" srcOrd="3" destOrd="0" presId="urn:microsoft.com/office/officeart/2005/8/layout/list1"/>
    <dgm:cxn modelId="{BD8E181B-F245-48C3-8139-39D86B255370}" type="presParOf" srcId="{82A50927-2FC2-46CA-9E9A-EF4C12CB4A45}" destId="{22B896EA-24CB-4304-B669-BDF558AF4873}" srcOrd="4" destOrd="0" presId="urn:microsoft.com/office/officeart/2005/8/layout/list1"/>
    <dgm:cxn modelId="{C8355DF9-F28C-47FD-BC16-1C0862EE9CF5}" type="presParOf" srcId="{22B896EA-24CB-4304-B669-BDF558AF4873}" destId="{A196CADA-49B3-425C-B15E-CB218CE2E015}" srcOrd="0" destOrd="0" presId="urn:microsoft.com/office/officeart/2005/8/layout/list1"/>
    <dgm:cxn modelId="{B646B25B-5408-45CF-B377-D49746185B0D}" type="presParOf" srcId="{22B896EA-24CB-4304-B669-BDF558AF4873}" destId="{86CA71DE-3478-4B12-972A-C056FAF37052}" srcOrd="1" destOrd="0" presId="urn:microsoft.com/office/officeart/2005/8/layout/list1"/>
    <dgm:cxn modelId="{BCBEE550-4408-448B-9FAB-2E305BEC090B}" type="presParOf" srcId="{82A50927-2FC2-46CA-9E9A-EF4C12CB4A45}" destId="{30E8FF98-A782-4CDF-8898-098EB26669E3}" srcOrd="5" destOrd="0" presId="urn:microsoft.com/office/officeart/2005/8/layout/list1"/>
    <dgm:cxn modelId="{966E6CD7-8097-447C-851A-36BEC184CCE9}" type="presParOf" srcId="{82A50927-2FC2-46CA-9E9A-EF4C12CB4A45}" destId="{25004874-F5A1-4F06-A645-59724A927FCC}" srcOrd="6" destOrd="0" presId="urn:microsoft.com/office/officeart/2005/8/layout/list1"/>
    <dgm:cxn modelId="{61773562-D8D3-4D7D-B9F6-CD03D6EABB28}" type="presParOf" srcId="{82A50927-2FC2-46CA-9E9A-EF4C12CB4A45}" destId="{FB6F5FEE-0A46-4D5E-8CF2-E962038EBDD9}" srcOrd="7" destOrd="0" presId="urn:microsoft.com/office/officeart/2005/8/layout/list1"/>
    <dgm:cxn modelId="{E48562B5-B6A6-43E5-9264-28495D676017}" type="presParOf" srcId="{82A50927-2FC2-46CA-9E9A-EF4C12CB4A45}" destId="{EF00E6C9-1F6C-46C9-890E-8EFE488A562C}" srcOrd="8" destOrd="0" presId="urn:microsoft.com/office/officeart/2005/8/layout/list1"/>
    <dgm:cxn modelId="{AA864767-D8D2-4B8C-B5BE-6EAFC8B49957}" type="presParOf" srcId="{EF00E6C9-1F6C-46C9-890E-8EFE488A562C}" destId="{89647483-6654-4050-89B3-B17995843932}" srcOrd="0" destOrd="0" presId="urn:microsoft.com/office/officeart/2005/8/layout/list1"/>
    <dgm:cxn modelId="{66F98718-3FDA-4B00-8621-204A237609A4}" type="presParOf" srcId="{EF00E6C9-1F6C-46C9-890E-8EFE488A562C}" destId="{FB9CE46E-218B-477F-8E7F-447807D3E669}" srcOrd="1" destOrd="0" presId="urn:microsoft.com/office/officeart/2005/8/layout/list1"/>
    <dgm:cxn modelId="{CD31C84E-38C1-4166-ADF0-C8AA45E9E029}" type="presParOf" srcId="{82A50927-2FC2-46CA-9E9A-EF4C12CB4A45}" destId="{63F0017F-3B37-45F8-A996-6249FCBA86F5}" srcOrd="9" destOrd="0" presId="urn:microsoft.com/office/officeart/2005/8/layout/list1"/>
    <dgm:cxn modelId="{6E272E28-5C44-4D6B-B1DA-A0C8C3D6D5E7}" type="presParOf" srcId="{82A50927-2FC2-46CA-9E9A-EF4C12CB4A45}" destId="{17F6B1EF-D238-4AC7-B5DD-0348DB65A48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F0283E6-8EB6-46DC-9C5D-C199AB8580A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15132C-731D-46C9-9D3B-480313E36650}">
      <dgm:prSet custT="1"/>
      <dgm:spPr/>
      <dgm:t>
        <a:bodyPr/>
        <a:lstStyle/>
        <a:p>
          <a:r>
            <a:rPr lang="en-US" sz="1600" dirty="0">
              <a:latin typeface="DM Sans" pitchFamily="2" charset="0"/>
            </a:rPr>
            <a:t>Transfer files larger than 20KB</a:t>
          </a:r>
        </a:p>
      </dgm:t>
    </dgm:pt>
    <dgm:pt modelId="{806DEC27-C377-4F47-A679-668E6F88EFF0}" type="parTrans" cxnId="{C32B299F-F26B-4B5F-83FF-3040E72D86DC}">
      <dgm:prSet/>
      <dgm:spPr/>
      <dgm:t>
        <a:bodyPr/>
        <a:lstStyle/>
        <a:p>
          <a:endParaRPr lang="en-US"/>
        </a:p>
      </dgm:t>
    </dgm:pt>
    <dgm:pt modelId="{45F74078-181E-45C1-8CEB-F3AB8E6CB15F}" type="sibTrans" cxnId="{C32B299F-F26B-4B5F-83FF-3040E72D86DC}">
      <dgm:prSet/>
      <dgm:spPr/>
      <dgm:t>
        <a:bodyPr/>
        <a:lstStyle/>
        <a:p>
          <a:endParaRPr lang="en-US"/>
        </a:p>
      </dgm:t>
    </dgm:pt>
    <dgm:pt modelId="{D3BE0996-B0CF-4061-97F2-1BDF53BBBD23}">
      <dgm:prSet custT="1"/>
      <dgm:spPr/>
      <dgm:t>
        <a:bodyPr/>
        <a:lstStyle/>
        <a:p>
          <a:r>
            <a:rPr lang="en-US" sz="1600" dirty="0">
              <a:latin typeface="DM Sans" pitchFamily="2" charset="0"/>
            </a:rPr>
            <a:t>More games such as Chess and </a:t>
          </a:r>
          <a:r>
            <a:rPr lang="en-US" sz="1600" dirty="0" err="1">
              <a:latin typeface="DM Sans" pitchFamily="2" charset="0"/>
            </a:rPr>
            <a:t>Weiqi</a:t>
          </a:r>
          <a:endParaRPr lang="en-US" sz="1600" dirty="0">
            <a:latin typeface="DM Sans" pitchFamily="2" charset="0"/>
          </a:endParaRPr>
        </a:p>
      </dgm:t>
    </dgm:pt>
    <dgm:pt modelId="{EF384C61-D78F-428D-A664-DC73D30EC14D}" type="sibTrans" cxnId="{13954646-7BF4-4DB5-B7E1-4886965A27F7}">
      <dgm:prSet/>
      <dgm:spPr/>
      <dgm:t>
        <a:bodyPr/>
        <a:lstStyle/>
        <a:p>
          <a:endParaRPr lang="en-US"/>
        </a:p>
      </dgm:t>
    </dgm:pt>
    <dgm:pt modelId="{1711B58E-6851-4C3E-A686-708888E9D670}" type="parTrans" cxnId="{13954646-7BF4-4DB5-B7E1-4886965A27F7}">
      <dgm:prSet/>
      <dgm:spPr/>
      <dgm:t>
        <a:bodyPr/>
        <a:lstStyle/>
        <a:p>
          <a:endParaRPr lang="en-US"/>
        </a:p>
      </dgm:t>
    </dgm:pt>
    <dgm:pt modelId="{2BDDF898-E97F-4D30-A435-1A36E3F94FBF}">
      <dgm:prSet custT="1"/>
      <dgm:spPr/>
      <dgm:t>
        <a:bodyPr/>
        <a:lstStyle/>
        <a:p>
          <a:r>
            <a:rPr lang="en-US" sz="1600">
              <a:latin typeface="DM Sans" pitchFamily="2" charset="0"/>
            </a:rPr>
            <a:t>Detect non-nude pornographic content</a:t>
          </a:r>
          <a:endParaRPr lang="en-US" sz="1600" dirty="0">
            <a:latin typeface="DM Sans" pitchFamily="2" charset="0"/>
          </a:endParaRPr>
        </a:p>
      </dgm:t>
    </dgm:pt>
    <dgm:pt modelId="{084FD926-EE70-4053-8AEF-32CABDE0368E}" type="parTrans" cxnId="{7FB57E26-67C4-42AF-A68B-F285693255B7}">
      <dgm:prSet/>
      <dgm:spPr/>
      <dgm:t>
        <a:bodyPr/>
        <a:lstStyle/>
        <a:p>
          <a:endParaRPr lang="en-SG"/>
        </a:p>
      </dgm:t>
    </dgm:pt>
    <dgm:pt modelId="{0563FAF6-743A-4C31-911D-999533B1E9D7}" type="sibTrans" cxnId="{7FB57E26-67C4-42AF-A68B-F285693255B7}">
      <dgm:prSet/>
      <dgm:spPr/>
      <dgm:t>
        <a:bodyPr/>
        <a:lstStyle/>
        <a:p>
          <a:endParaRPr lang="en-SG"/>
        </a:p>
      </dgm:t>
    </dgm:pt>
    <dgm:pt modelId="{37DCB91E-E945-4847-BFB4-113693B25249}" type="pres">
      <dgm:prSet presAssocID="{FF0283E6-8EB6-46DC-9C5D-C199AB8580A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7537B44-066E-4FE7-A819-9D086A536E9C}" type="pres">
      <dgm:prSet presAssocID="{2415132C-731D-46C9-9D3B-480313E36650}" presName="hierRoot1" presStyleCnt="0"/>
      <dgm:spPr/>
    </dgm:pt>
    <dgm:pt modelId="{5973C6F8-0DE0-46CA-B877-23D4021F40EF}" type="pres">
      <dgm:prSet presAssocID="{2415132C-731D-46C9-9D3B-480313E36650}" presName="composite" presStyleCnt="0"/>
      <dgm:spPr/>
    </dgm:pt>
    <dgm:pt modelId="{826482AC-033D-4D4B-B9D8-33E53CDC0BFD}" type="pres">
      <dgm:prSet presAssocID="{2415132C-731D-46C9-9D3B-480313E36650}" presName="background" presStyleLbl="node0" presStyleIdx="0" presStyleCnt="3"/>
      <dgm:spPr/>
    </dgm:pt>
    <dgm:pt modelId="{6D52AAB7-07E4-4754-9379-D9CADE124569}" type="pres">
      <dgm:prSet presAssocID="{2415132C-731D-46C9-9D3B-480313E36650}" presName="text" presStyleLbl="fgAcc0" presStyleIdx="0" presStyleCnt="3">
        <dgm:presLayoutVars>
          <dgm:chPref val="3"/>
        </dgm:presLayoutVars>
      </dgm:prSet>
      <dgm:spPr/>
    </dgm:pt>
    <dgm:pt modelId="{13D21CD5-E14F-4347-AB32-249FCF93696C}" type="pres">
      <dgm:prSet presAssocID="{2415132C-731D-46C9-9D3B-480313E36650}" presName="hierChild2" presStyleCnt="0"/>
      <dgm:spPr/>
    </dgm:pt>
    <dgm:pt modelId="{EB045373-64F8-4651-BC8A-013688F17E04}" type="pres">
      <dgm:prSet presAssocID="{D3BE0996-B0CF-4061-97F2-1BDF53BBBD23}" presName="hierRoot1" presStyleCnt="0"/>
      <dgm:spPr/>
    </dgm:pt>
    <dgm:pt modelId="{689D14D4-B0CA-4A44-B932-323FC372FF85}" type="pres">
      <dgm:prSet presAssocID="{D3BE0996-B0CF-4061-97F2-1BDF53BBBD23}" presName="composite" presStyleCnt="0"/>
      <dgm:spPr/>
    </dgm:pt>
    <dgm:pt modelId="{F118DFF7-350D-4F14-8309-41B1A95CBCF0}" type="pres">
      <dgm:prSet presAssocID="{D3BE0996-B0CF-4061-97F2-1BDF53BBBD23}" presName="background" presStyleLbl="node0" presStyleIdx="1" presStyleCnt="3"/>
      <dgm:spPr/>
    </dgm:pt>
    <dgm:pt modelId="{F3830E3B-E5FE-4CFC-9C61-826F348CD25F}" type="pres">
      <dgm:prSet presAssocID="{D3BE0996-B0CF-4061-97F2-1BDF53BBBD23}" presName="text" presStyleLbl="fgAcc0" presStyleIdx="1" presStyleCnt="3">
        <dgm:presLayoutVars>
          <dgm:chPref val="3"/>
        </dgm:presLayoutVars>
      </dgm:prSet>
      <dgm:spPr/>
    </dgm:pt>
    <dgm:pt modelId="{F8AE66C9-C09C-4548-BD22-437906279959}" type="pres">
      <dgm:prSet presAssocID="{D3BE0996-B0CF-4061-97F2-1BDF53BBBD23}" presName="hierChild2" presStyleCnt="0"/>
      <dgm:spPr/>
    </dgm:pt>
    <dgm:pt modelId="{03B96B1D-48A4-4936-9439-1188ED80536F}" type="pres">
      <dgm:prSet presAssocID="{2BDDF898-E97F-4D30-A435-1A36E3F94FBF}" presName="hierRoot1" presStyleCnt="0"/>
      <dgm:spPr/>
    </dgm:pt>
    <dgm:pt modelId="{8467679B-5952-4361-AE29-E7C24364B6E5}" type="pres">
      <dgm:prSet presAssocID="{2BDDF898-E97F-4D30-A435-1A36E3F94FBF}" presName="composite" presStyleCnt="0"/>
      <dgm:spPr/>
    </dgm:pt>
    <dgm:pt modelId="{9657CF31-6DE6-49AF-80E4-981DB5579549}" type="pres">
      <dgm:prSet presAssocID="{2BDDF898-E97F-4D30-A435-1A36E3F94FBF}" presName="background" presStyleLbl="node0" presStyleIdx="2" presStyleCnt="3"/>
      <dgm:spPr/>
    </dgm:pt>
    <dgm:pt modelId="{29DC8B0F-497B-426D-BAD3-B40AA7823F0C}" type="pres">
      <dgm:prSet presAssocID="{2BDDF898-E97F-4D30-A435-1A36E3F94FBF}" presName="text" presStyleLbl="fgAcc0" presStyleIdx="2" presStyleCnt="3">
        <dgm:presLayoutVars>
          <dgm:chPref val="3"/>
        </dgm:presLayoutVars>
      </dgm:prSet>
      <dgm:spPr/>
    </dgm:pt>
    <dgm:pt modelId="{1E9ACCBD-901F-4816-8AA5-EFF720D4407A}" type="pres">
      <dgm:prSet presAssocID="{2BDDF898-E97F-4D30-A435-1A36E3F94FBF}" presName="hierChild2" presStyleCnt="0"/>
      <dgm:spPr/>
    </dgm:pt>
  </dgm:ptLst>
  <dgm:cxnLst>
    <dgm:cxn modelId="{7FB57E26-67C4-42AF-A68B-F285693255B7}" srcId="{FF0283E6-8EB6-46DC-9C5D-C199AB8580AF}" destId="{2BDDF898-E97F-4D30-A435-1A36E3F94FBF}" srcOrd="2" destOrd="0" parTransId="{084FD926-EE70-4053-8AEF-32CABDE0368E}" sibTransId="{0563FAF6-743A-4C31-911D-999533B1E9D7}"/>
    <dgm:cxn modelId="{8F05592C-95D6-4835-BB76-4E6B6F8D2B34}" type="presOf" srcId="{FF0283E6-8EB6-46DC-9C5D-C199AB8580AF}" destId="{37DCB91E-E945-4847-BFB4-113693B25249}" srcOrd="0" destOrd="0" presId="urn:microsoft.com/office/officeart/2005/8/layout/hierarchy1"/>
    <dgm:cxn modelId="{13954646-7BF4-4DB5-B7E1-4886965A27F7}" srcId="{FF0283E6-8EB6-46DC-9C5D-C199AB8580AF}" destId="{D3BE0996-B0CF-4061-97F2-1BDF53BBBD23}" srcOrd="1" destOrd="0" parTransId="{1711B58E-6851-4C3E-A686-708888E9D670}" sibTransId="{EF384C61-D78F-428D-A664-DC73D30EC14D}"/>
    <dgm:cxn modelId="{572E0E67-16E0-43C0-81EA-8F93C9681F1C}" type="presOf" srcId="{2415132C-731D-46C9-9D3B-480313E36650}" destId="{6D52AAB7-07E4-4754-9379-D9CADE124569}" srcOrd="0" destOrd="0" presId="urn:microsoft.com/office/officeart/2005/8/layout/hierarchy1"/>
    <dgm:cxn modelId="{2A860358-EF86-4829-BB75-C3B14C4379C1}" type="presOf" srcId="{2BDDF898-E97F-4D30-A435-1A36E3F94FBF}" destId="{29DC8B0F-497B-426D-BAD3-B40AA7823F0C}" srcOrd="0" destOrd="0" presId="urn:microsoft.com/office/officeart/2005/8/layout/hierarchy1"/>
    <dgm:cxn modelId="{C32B299F-F26B-4B5F-83FF-3040E72D86DC}" srcId="{FF0283E6-8EB6-46DC-9C5D-C199AB8580AF}" destId="{2415132C-731D-46C9-9D3B-480313E36650}" srcOrd="0" destOrd="0" parTransId="{806DEC27-C377-4F47-A679-668E6F88EFF0}" sibTransId="{45F74078-181E-45C1-8CEB-F3AB8E6CB15F}"/>
    <dgm:cxn modelId="{588084BD-4B6D-47AB-8CC7-9BFEF34132F7}" type="presOf" srcId="{D3BE0996-B0CF-4061-97F2-1BDF53BBBD23}" destId="{F3830E3B-E5FE-4CFC-9C61-826F348CD25F}" srcOrd="0" destOrd="0" presId="urn:microsoft.com/office/officeart/2005/8/layout/hierarchy1"/>
    <dgm:cxn modelId="{B154DF61-B15C-4B4A-B36E-8C5B9F0898A6}" type="presParOf" srcId="{37DCB91E-E945-4847-BFB4-113693B25249}" destId="{37537B44-066E-4FE7-A819-9D086A536E9C}" srcOrd="0" destOrd="0" presId="urn:microsoft.com/office/officeart/2005/8/layout/hierarchy1"/>
    <dgm:cxn modelId="{C3D24277-911C-4EAC-A728-C3777DBF73B8}" type="presParOf" srcId="{37537B44-066E-4FE7-A819-9D086A536E9C}" destId="{5973C6F8-0DE0-46CA-B877-23D4021F40EF}" srcOrd="0" destOrd="0" presId="urn:microsoft.com/office/officeart/2005/8/layout/hierarchy1"/>
    <dgm:cxn modelId="{A2B60EA2-C0D9-45AB-A2E2-896B48AE23BC}" type="presParOf" srcId="{5973C6F8-0DE0-46CA-B877-23D4021F40EF}" destId="{826482AC-033D-4D4B-B9D8-33E53CDC0BFD}" srcOrd="0" destOrd="0" presId="urn:microsoft.com/office/officeart/2005/8/layout/hierarchy1"/>
    <dgm:cxn modelId="{3A154469-DBDC-48E5-BF89-349DCB63CCD1}" type="presParOf" srcId="{5973C6F8-0DE0-46CA-B877-23D4021F40EF}" destId="{6D52AAB7-07E4-4754-9379-D9CADE124569}" srcOrd="1" destOrd="0" presId="urn:microsoft.com/office/officeart/2005/8/layout/hierarchy1"/>
    <dgm:cxn modelId="{9F9E86D9-2182-4CCA-AF2D-EF8248E2B3A2}" type="presParOf" srcId="{37537B44-066E-4FE7-A819-9D086A536E9C}" destId="{13D21CD5-E14F-4347-AB32-249FCF93696C}" srcOrd="1" destOrd="0" presId="urn:microsoft.com/office/officeart/2005/8/layout/hierarchy1"/>
    <dgm:cxn modelId="{7A559C5E-8F03-40A1-8AED-61B33D81EB7C}" type="presParOf" srcId="{37DCB91E-E945-4847-BFB4-113693B25249}" destId="{EB045373-64F8-4651-BC8A-013688F17E04}" srcOrd="1" destOrd="0" presId="urn:microsoft.com/office/officeart/2005/8/layout/hierarchy1"/>
    <dgm:cxn modelId="{31101AC3-F510-4790-A59A-0576D7D27145}" type="presParOf" srcId="{EB045373-64F8-4651-BC8A-013688F17E04}" destId="{689D14D4-B0CA-4A44-B932-323FC372FF85}" srcOrd="0" destOrd="0" presId="urn:microsoft.com/office/officeart/2005/8/layout/hierarchy1"/>
    <dgm:cxn modelId="{9B4C2E52-4C64-4274-B02F-C0D9BF8C4A94}" type="presParOf" srcId="{689D14D4-B0CA-4A44-B932-323FC372FF85}" destId="{F118DFF7-350D-4F14-8309-41B1A95CBCF0}" srcOrd="0" destOrd="0" presId="urn:microsoft.com/office/officeart/2005/8/layout/hierarchy1"/>
    <dgm:cxn modelId="{19205DFE-4172-4981-9DAD-A9280997A698}" type="presParOf" srcId="{689D14D4-B0CA-4A44-B932-323FC372FF85}" destId="{F3830E3B-E5FE-4CFC-9C61-826F348CD25F}" srcOrd="1" destOrd="0" presId="urn:microsoft.com/office/officeart/2005/8/layout/hierarchy1"/>
    <dgm:cxn modelId="{DE8FA9E4-F833-4E08-986A-D8A14365811C}" type="presParOf" srcId="{EB045373-64F8-4651-BC8A-013688F17E04}" destId="{F8AE66C9-C09C-4548-BD22-437906279959}" srcOrd="1" destOrd="0" presId="urn:microsoft.com/office/officeart/2005/8/layout/hierarchy1"/>
    <dgm:cxn modelId="{800E6FC1-45D2-43CB-AB0C-7DF6688BCEBE}" type="presParOf" srcId="{37DCB91E-E945-4847-BFB4-113693B25249}" destId="{03B96B1D-48A4-4936-9439-1188ED80536F}" srcOrd="2" destOrd="0" presId="urn:microsoft.com/office/officeart/2005/8/layout/hierarchy1"/>
    <dgm:cxn modelId="{54369CC7-310D-4468-B27E-C5F767B0C79E}" type="presParOf" srcId="{03B96B1D-48A4-4936-9439-1188ED80536F}" destId="{8467679B-5952-4361-AE29-E7C24364B6E5}" srcOrd="0" destOrd="0" presId="urn:microsoft.com/office/officeart/2005/8/layout/hierarchy1"/>
    <dgm:cxn modelId="{C118F7B2-9192-414F-BEA7-E7410D6FA5E4}" type="presParOf" srcId="{8467679B-5952-4361-AE29-E7C24364B6E5}" destId="{9657CF31-6DE6-49AF-80E4-981DB5579549}" srcOrd="0" destOrd="0" presId="urn:microsoft.com/office/officeart/2005/8/layout/hierarchy1"/>
    <dgm:cxn modelId="{9B4FEB16-0222-4D30-AFFB-3AA0B1D8C0F4}" type="presParOf" srcId="{8467679B-5952-4361-AE29-E7C24364B6E5}" destId="{29DC8B0F-497B-426D-BAD3-B40AA7823F0C}" srcOrd="1" destOrd="0" presId="urn:microsoft.com/office/officeart/2005/8/layout/hierarchy1"/>
    <dgm:cxn modelId="{06C21105-39B0-41D2-A2A2-C93740098F7D}" type="presParOf" srcId="{03B96B1D-48A4-4936-9439-1188ED80536F}" destId="{1E9ACCBD-901F-4816-8AA5-EFF720D4407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77CDB-2263-4193-8267-5F691A6BAE08}">
      <dsp:nvSpPr>
        <dsp:cNvPr id="0" name=""/>
        <dsp:cNvSpPr/>
      </dsp:nvSpPr>
      <dsp:spPr>
        <a:xfrm>
          <a:off x="0" y="1162"/>
          <a:ext cx="6905625" cy="49530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86795-844A-499C-BE2A-AC6AD42F98E2}">
      <dsp:nvSpPr>
        <dsp:cNvPr id="0" name=""/>
        <dsp:cNvSpPr/>
      </dsp:nvSpPr>
      <dsp:spPr>
        <a:xfrm>
          <a:off x="149830" y="112606"/>
          <a:ext cx="272419" cy="272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F200C-EAD6-4613-870B-2F7050129965}">
      <dsp:nvSpPr>
        <dsp:cNvPr id="0" name=""/>
        <dsp:cNvSpPr/>
      </dsp:nvSpPr>
      <dsp:spPr>
        <a:xfrm>
          <a:off x="572080" y="1162"/>
          <a:ext cx="6333544" cy="495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20" tIns="52420" rIns="52420" bIns="524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Need not reveal email or phone number to use</a:t>
          </a:r>
        </a:p>
      </dsp:txBody>
      <dsp:txXfrm>
        <a:off x="572080" y="1162"/>
        <a:ext cx="6333544" cy="495307"/>
      </dsp:txXfrm>
    </dsp:sp>
    <dsp:sp modelId="{1A5B35E7-CD45-4DCB-AA32-7C4908BBECD8}">
      <dsp:nvSpPr>
        <dsp:cNvPr id="0" name=""/>
        <dsp:cNvSpPr/>
      </dsp:nvSpPr>
      <dsp:spPr>
        <a:xfrm>
          <a:off x="0" y="620297"/>
          <a:ext cx="6905625" cy="49530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A1492-E530-40F9-B1BF-12976FCFC1E3}">
      <dsp:nvSpPr>
        <dsp:cNvPr id="0" name=""/>
        <dsp:cNvSpPr/>
      </dsp:nvSpPr>
      <dsp:spPr>
        <a:xfrm>
          <a:off x="149830" y="731741"/>
          <a:ext cx="272419" cy="272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AB9B58-2A34-49AC-A08D-EF9E1137EFA7}">
      <dsp:nvSpPr>
        <dsp:cNvPr id="0" name=""/>
        <dsp:cNvSpPr/>
      </dsp:nvSpPr>
      <dsp:spPr>
        <a:xfrm>
          <a:off x="572080" y="620297"/>
          <a:ext cx="6333544" cy="495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20" tIns="52420" rIns="52420" bIns="524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Uses Bluetooth peer-to-peer connection</a:t>
          </a:r>
        </a:p>
      </dsp:txBody>
      <dsp:txXfrm>
        <a:off x="572080" y="620297"/>
        <a:ext cx="6333544" cy="495307"/>
      </dsp:txXfrm>
    </dsp:sp>
    <dsp:sp modelId="{10F857B8-9D0F-481F-B7EB-3E21A964FB26}">
      <dsp:nvSpPr>
        <dsp:cNvPr id="0" name=""/>
        <dsp:cNvSpPr/>
      </dsp:nvSpPr>
      <dsp:spPr>
        <a:xfrm>
          <a:off x="0" y="1239431"/>
          <a:ext cx="6905625" cy="49530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A0C4C-D970-4FDB-A460-2961EB8C44BC}">
      <dsp:nvSpPr>
        <dsp:cNvPr id="0" name=""/>
        <dsp:cNvSpPr/>
      </dsp:nvSpPr>
      <dsp:spPr>
        <a:xfrm>
          <a:off x="149830" y="1350876"/>
          <a:ext cx="272419" cy="272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1F537-8A61-4FC9-9503-AEB10F1D7054}">
      <dsp:nvSpPr>
        <dsp:cNvPr id="0" name=""/>
        <dsp:cNvSpPr/>
      </dsp:nvSpPr>
      <dsp:spPr>
        <a:xfrm>
          <a:off x="572080" y="1239431"/>
          <a:ext cx="6333544" cy="495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20" tIns="52420" rIns="52420" bIns="524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Stores data locally</a:t>
          </a:r>
        </a:p>
      </dsp:txBody>
      <dsp:txXfrm>
        <a:off x="572080" y="1239431"/>
        <a:ext cx="6333544" cy="495307"/>
      </dsp:txXfrm>
    </dsp:sp>
    <dsp:sp modelId="{F0A11EC2-D9E2-42CE-931E-0090C27E6C4E}">
      <dsp:nvSpPr>
        <dsp:cNvPr id="0" name=""/>
        <dsp:cNvSpPr/>
      </dsp:nvSpPr>
      <dsp:spPr>
        <a:xfrm>
          <a:off x="0" y="1858566"/>
          <a:ext cx="6905625" cy="49530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90030-CED8-49BB-AE89-9F5DB0E6BD4B}">
      <dsp:nvSpPr>
        <dsp:cNvPr id="0" name=""/>
        <dsp:cNvSpPr/>
      </dsp:nvSpPr>
      <dsp:spPr>
        <a:xfrm>
          <a:off x="149830" y="1970010"/>
          <a:ext cx="272419" cy="2724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770FF-1604-4284-A86D-026EB3B47A6E}">
      <dsp:nvSpPr>
        <dsp:cNvPr id="0" name=""/>
        <dsp:cNvSpPr/>
      </dsp:nvSpPr>
      <dsp:spPr>
        <a:xfrm>
          <a:off x="572080" y="1858566"/>
          <a:ext cx="6333544" cy="495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20" tIns="52420" rIns="52420" bIns="524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Supports more languages besides English</a:t>
          </a:r>
        </a:p>
      </dsp:txBody>
      <dsp:txXfrm>
        <a:off x="572080" y="1858566"/>
        <a:ext cx="6333544" cy="495307"/>
      </dsp:txXfrm>
    </dsp:sp>
    <dsp:sp modelId="{364DBAE1-F6BA-48B4-903D-14ABC6855EE3}">
      <dsp:nvSpPr>
        <dsp:cNvPr id="0" name=""/>
        <dsp:cNvSpPr/>
      </dsp:nvSpPr>
      <dsp:spPr>
        <a:xfrm>
          <a:off x="0" y="2477701"/>
          <a:ext cx="6905625" cy="49530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76820-4049-4F68-BDA0-6928C984069C}">
      <dsp:nvSpPr>
        <dsp:cNvPr id="0" name=""/>
        <dsp:cNvSpPr/>
      </dsp:nvSpPr>
      <dsp:spPr>
        <a:xfrm>
          <a:off x="149830" y="2589145"/>
          <a:ext cx="272419" cy="2724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415E4-FF39-40EF-9256-AA6FE330D0B8}">
      <dsp:nvSpPr>
        <dsp:cNvPr id="0" name=""/>
        <dsp:cNvSpPr/>
      </dsp:nvSpPr>
      <dsp:spPr>
        <a:xfrm>
          <a:off x="572080" y="2477701"/>
          <a:ext cx="6333544" cy="495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20" tIns="52420" rIns="52420" bIns="524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Has multiplayer games</a:t>
          </a:r>
        </a:p>
      </dsp:txBody>
      <dsp:txXfrm>
        <a:off x="572080" y="2477701"/>
        <a:ext cx="6333544" cy="495307"/>
      </dsp:txXfrm>
    </dsp:sp>
    <dsp:sp modelId="{18534312-EA12-4FBF-A527-57C241C9E4EF}">
      <dsp:nvSpPr>
        <dsp:cNvPr id="0" name=""/>
        <dsp:cNvSpPr/>
      </dsp:nvSpPr>
      <dsp:spPr>
        <a:xfrm>
          <a:off x="0" y="3096835"/>
          <a:ext cx="6905625" cy="49530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5FE56-738B-4D42-932E-55CCF84269C2}">
      <dsp:nvSpPr>
        <dsp:cNvPr id="0" name=""/>
        <dsp:cNvSpPr/>
      </dsp:nvSpPr>
      <dsp:spPr>
        <a:xfrm>
          <a:off x="149830" y="3208280"/>
          <a:ext cx="272419" cy="27241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AC5B9-139F-4F20-8A08-2C61A8B69C24}">
      <dsp:nvSpPr>
        <dsp:cNvPr id="0" name=""/>
        <dsp:cNvSpPr/>
      </dsp:nvSpPr>
      <dsp:spPr>
        <a:xfrm>
          <a:off x="572080" y="3096835"/>
          <a:ext cx="6333544" cy="495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420" tIns="52420" rIns="52420" bIns="524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Has offensive content filter that detects nudity and profanity</a:t>
          </a:r>
        </a:p>
      </dsp:txBody>
      <dsp:txXfrm>
        <a:off x="572080" y="3096835"/>
        <a:ext cx="6333544" cy="495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3204B-FE50-494E-BC62-48C485BACDF9}">
      <dsp:nvSpPr>
        <dsp:cNvPr id="0" name=""/>
        <dsp:cNvSpPr/>
      </dsp:nvSpPr>
      <dsp:spPr>
        <a:xfrm>
          <a:off x="93572" y="654493"/>
          <a:ext cx="714518" cy="714518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F85A5-058B-4601-B8D9-6C0898FEBE06}">
      <dsp:nvSpPr>
        <dsp:cNvPr id="0" name=""/>
        <dsp:cNvSpPr/>
      </dsp:nvSpPr>
      <dsp:spPr>
        <a:xfrm>
          <a:off x="243621" y="804542"/>
          <a:ext cx="414420" cy="414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39920-9A37-4CB8-A17E-EE451D179276}">
      <dsp:nvSpPr>
        <dsp:cNvPr id="0" name=""/>
        <dsp:cNvSpPr/>
      </dsp:nvSpPr>
      <dsp:spPr>
        <a:xfrm>
          <a:off x="961201" y="654493"/>
          <a:ext cx="1684222" cy="71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Copy message to clipboard</a:t>
          </a:r>
        </a:p>
      </dsp:txBody>
      <dsp:txXfrm>
        <a:off x="961201" y="654493"/>
        <a:ext cx="1684222" cy="714518"/>
      </dsp:txXfrm>
    </dsp:sp>
    <dsp:sp modelId="{A38BC71D-E0E9-472B-B230-784DCDFC0BC1}">
      <dsp:nvSpPr>
        <dsp:cNvPr id="0" name=""/>
        <dsp:cNvSpPr/>
      </dsp:nvSpPr>
      <dsp:spPr>
        <a:xfrm>
          <a:off x="2938886" y="654493"/>
          <a:ext cx="714518" cy="714518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138EF1-8BE3-4992-9F49-FDAB99AC005E}">
      <dsp:nvSpPr>
        <dsp:cNvPr id="0" name=""/>
        <dsp:cNvSpPr/>
      </dsp:nvSpPr>
      <dsp:spPr>
        <a:xfrm>
          <a:off x="3088935" y="804542"/>
          <a:ext cx="414420" cy="414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DC342-2CD2-468F-80ED-71015F696F78}">
      <dsp:nvSpPr>
        <dsp:cNvPr id="0" name=""/>
        <dsp:cNvSpPr/>
      </dsp:nvSpPr>
      <dsp:spPr>
        <a:xfrm>
          <a:off x="3806516" y="654493"/>
          <a:ext cx="1684222" cy="71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Edit previously sent messages</a:t>
          </a:r>
        </a:p>
      </dsp:txBody>
      <dsp:txXfrm>
        <a:off x="3806516" y="654493"/>
        <a:ext cx="1684222" cy="714518"/>
      </dsp:txXfrm>
    </dsp:sp>
    <dsp:sp modelId="{A163AB09-A0CD-41CE-AA65-2ADF7A765406}">
      <dsp:nvSpPr>
        <dsp:cNvPr id="0" name=""/>
        <dsp:cNvSpPr/>
      </dsp:nvSpPr>
      <dsp:spPr>
        <a:xfrm>
          <a:off x="5784201" y="654493"/>
          <a:ext cx="714518" cy="714518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5ECCF-0AFB-4FD7-9938-9EA18D099BE3}">
      <dsp:nvSpPr>
        <dsp:cNvPr id="0" name=""/>
        <dsp:cNvSpPr/>
      </dsp:nvSpPr>
      <dsp:spPr>
        <a:xfrm>
          <a:off x="5934250" y="804542"/>
          <a:ext cx="414420" cy="414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F5F87-DBD0-42F7-86B5-35545E9DDDD6}">
      <dsp:nvSpPr>
        <dsp:cNvPr id="0" name=""/>
        <dsp:cNvSpPr/>
      </dsp:nvSpPr>
      <dsp:spPr>
        <a:xfrm>
          <a:off x="6651830" y="654493"/>
          <a:ext cx="1684222" cy="71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Delete previously sent messages</a:t>
          </a:r>
        </a:p>
      </dsp:txBody>
      <dsp:txXfrm>
        <a:off x="6651830" y="654493"/>
        <a:ext cx="1684222" cy="714518"/>
      </dsp:txXfrm>
    </dsp:sp>
    <dsp:sp modelId="{A5F6BDEF-51AA-4D2A-BEAC-65C3F9A907A6}">
      <dsp:nvSpPr>
        <dsp:cNvPr id="0" name=""/>
        <dsp:cNvSpPr/>
      </dsp:nvSpPr>
      <dsp:spPr>
        <a:xfrm>
          <a:off x="93572" y="1929812"/>
          <a:ext cx="714518" cy="714518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53A29-1676-4632-BDBA-4C40694735D5}">
      <dsp:nvSpPr>
        <dsp:cNvPr id="0" name=""/>
        <dsp:cNvSpPr/>
      </dsp:nvSpPr>
      <dsp:spPr>
        <a:xfrm>
          <a:off x="243621" y="2079860"/>
          <a:ext cx="414420" cy="414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54EBB-ABBE-4689-A694-7C7F8913A3E2}">
      <dsp:nvSpPr>
        <dsp:cNvPr id="0" name=""/>
        <dsp:cNvSpPr/>
      </dsp:nvSpPr>
      <dsp:spPr>
        <a:xfrm>
          <a:off x="961201" y="1929812"/>
          <a:ext cx="1684222" cy="71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Reply to specific received messages</a:t>
          </a:r>
        </a:p>
      </dsp:txBody>
      <dsp:txXfrm>
        <a:off x="961201" y="1929812"/>
        <a:ext cx="1684222" cy="714518"/>
      </dsp:txXfrm>
    </dsp:sp>
    <dsp:sp modelId="{C0A58D3C-509D-4F01-AA11-049126BE6E02}">
      <dsp:nvSpPr>
        <dsp:cNvPr id="0" name=""/>
        <dsp:cNvSpPr/>
      </dsp:nvSpPr>
      <dsp:spPr>
        <a:xfrm>
          <a:off x="2938886" y="1929812"/>
          <a:ext cx="714518" cy="714518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9BC28-80D1-4FBF-81D6-61A15432455A}">
      <dsp:nvSpPr>
        <dsp:cNvPr id="0" name=""/>
        <dsp:cNvSpPr/>
      </dsp:nvSpPr>
      <dsp:spPr>
        <a:xfrm>
          <a:off x="3088935" y="2079860"/>
          <a:ext cx="414420" cy="4144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0153D-E371-4A5E-961A-AE8906ECC866}">
      <dsp:nvSpPr>
        <dsp:cNvPr id="0" name=""/>
        <dsp:cNvSpPr/>
      </dsp:nvSpPr>
      <dsp:spPr>
        <a:xfrm>
          <a:off x="3806516" y="1929812"/>
          <a:ext cx="1684222" cy="71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React to received messages using emojis</a:t>
          </a:r>
        </a:p>
      </dsp:txBody>
      <dsp:txXfrm>
        <a:off x="3806516" y="1929812"/>
        <a:ext cx="1684222" cy="714518"/>
      </dsp:txXfrm>
    </dsp:sp>
    <dsp:sp modelId="{6A722B72-1721-4CB3-889F-2385BA9AD7B1}">
      <dsp:nvSpPr>
        <dsp:cNvPr id="0" name=""/>
        <dsp:cNvSpPr/>
      </dsp:nvSpPr>
      <dsp:spPr>
        <a:xfrm>
          <a:off x="5784201" y="1929812"/>
          <a:ext cx="714518" cy="714518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6E5D1-AA22-438D-858A-8C8FE4B9F417}">
      <dsp:nvSpPr>
        <dsp:cNvPr id="0" name=""/>
        <dsp:cNvSpPr/>
      </dsp:nvSpPr>
      <dsp:spPr>
        <a:xfrm>
          <a:off x="5934250" y="2079860"/>
          <a:ext cx="414420" cy="41442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1431A-5787-456F-BF3D-480A381D850B}">
      <dsp:nvSpPr>
        <dsp:cNvPr id="0" name=""/>
        <dsp:cNvSpPr/>
      </dsp:nvSpPr>
      <dsp:spPr>
        <a:xfrm>
          <a:off x="6651830" y="1929812"/>
          <a:ext cx="1684222" cy="714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Send messages that self-destruct after set time</a:t>
          </a:r>
        </a:p>
      </dsp:txBody>
      <dsp:txXfrm>
        <a:off x="6651830" y="1929812"/>
        <a:ext cx="1684222" cy="7145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65B23-883F-4F7B-8D96-B409B14B61CA}">
      <dsp:nvSpPr>
        <dsp:cNvPr id="0" name=""/>
        <dsp:cNvSpPr/>
      </dsp:nvSpPr>
      <dsp:spPr>
        <a:xfrm>
          <a:off x="2912715" y="637187"/>
          <a:ext cx="492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37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45826" y="680292"/>
        <a:ext cx="26148" cy="5229"/>
      </dsp:txXfrm>
    </dsp:sp>
    <dsp:sp modelId="{5CC54E80-8715-4768-930A-E9BDAD39A198}">
      <dsp:nvSpPr>
        <dsp:cNvPr id="0" name=""/>
        <dsp:cNvSpPr/>
      </dsp:nvSpPr>
      <dsp:spPr>
        <a:xfrm>
          <a:off x="640726" y="770"/>
          <a:ext cx="2273789" cy="1364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8" tIns="116952" rIns="111418" bIns="11695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DM Sans" pitchFamily="2" charset="0"/>
            </a:rPr>
            <a:t>User selects image</a:t>
          </a:r>
        </a:p>
      </dsp:txBody>
      <dsp:txXfrm>
        <a:off x="640726" y="770"/>
        <a:ext cx="2273789" cy="1364273"/>
      </dsp:txXfrm>
    </dsp:sp>
    <dsp:sp modelId="{DFCD7388-AC7D-4B1C-ADB8-C1BF67948B1B}">
      <dsp:nvSpPr>
        <dsp:cNvPr id="0" name=""/>
        <dsp:cNvSpPr/>
      </dsp:nvSpPr>
      <dsp:spPr>
        <a:xfrm>
          <a:off x="5709476" y="637187"/>
          <a:ext cx="492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37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42587" y="680292"/>
        <a:ext cx="26148" cy="5229"/>
      </dsp:txXfrm>
    </dsp:sp>
    <dsp:sp modelId="{8F1752D7-698E-4182-B04D-7E728656B9DD}">
      <dsp:nvSpPr>
        <dsp:cNvPr id="0" name=""/>
        <dsp:cNvSpPr/>
      </dsp:nvSpPr>
      <dsp:spPr>
        <a:xfrm>
          <a:off x="3437486" y="770"/>
          <a:ext cx="2273789" cy="1364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8" tIns="116952" rIns="111418" bIns="11695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DM Sans" pitchFamily="2" charset="0"/>
            </a:rPr>
            <a:t>Application checks whether image is less than 20KB</a:t>
          </a:r>
        </a:p>
      </dsp:txBody>
      <dsp:txXfrm>
        <a:off x="3437486" y="770"/>
        <a:ext cx="2273789" cy="1364273"/>
      </dsp:txXfrm>
    </dsp:sp>
    <dsp:sp modelId="{D5E7CB78-2611-4491-B39F-446C3538A775}">
      <dsp:nvSpPr>
        <dsp:cNvPr id="0" name=""/>
        <dsp:cNvSpPr/>
      </dsp:nvSpPr>
      <dsp:spPr>
        <a:xfrm>
          <a:off x="1777620" y="1363244"/>
          <a:ext cx="5593521" cy="492371"/>
        </a:xfrm>
        <a:custGeom>
          <a:avLst/>
          <a:gdLst/>
          <a:ahLst/>
          <a:cxnLst/>
          <a:rect l="0" t="0" r="0" b="0"/>
          <a:pathLst>
            <a:path>
              <a:moveTo>
                <a:pt x="5593521" y="0"/>
              </a:moveTo>
              <a:lnTo>
                <a:pt x="5593521" y="263285"/>
              </a:lnTo>
              <a:lnTo>
                <a:pt x="0" y="263285"/>
              </a:lnTo>
              <a:lnTo>
                <a:pt x="0" y="492371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33933" y="1606815"/>
        <a:ext cx="280895" cy="5229"/>
      </dsp:txXfrm>
    </dsp:sp>
    <dsp:sp modelId="{8E756D65-F2EF-4D1C-A6C3-F7F0F40F359B}">
      <dsp:nvSpPr>
        <dsp:cNvPr id="0" name=""/>
        <dsp:cNvSpPr/>
      </dsp:nvSpPr>
      <dsp:spPr>
        <a:xfrm>
          <a:off x="6234247" y="770"/>
          <a:ext cx="2273789" cy="1364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8" tIns="116952" rIns="111418" bIns="11695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DM Sans" pitchFamily="2" charset="0"/>
            </a:rPr>
            <a:t>Application scans for nudity</a:t>
          </a:r>
        </a:p>
      </dsp:txBody>
      <dsp:txXfrm>
        <a:off x="6234247" y="770"/>
        <a:ext cx="2273789" cy="1364273"/>
      </dsp:txXfrm>
    </dsp:sp>
    <dsp:sp modelId="{23049126-2152-4027-90E9-740B3F97B1C6}">
      <dsp:nvSpPr>
        <dsp:cNvPr id="0" name=""/>
        <dsp:cNvSpPr/>
      </dsp:nvSpPr>
      <dsp:spPr>
        <a:xfrm>
          <a:off x="2912715" y="2524432"/>
          <a:ext cx="492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37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45826" y="2567537"/>
        <a:ext cx="26148" cy="5229"/>
      </dsp:txXfrm>
    </dsp:sp>
    <dsp:sp modelId="{208A39F0-AC42-460E-AE0A-D225C8AB48D8}">
      <dsp:nvSpPr>
        <dsp:cNvPr id="0" name=""/>
        <dsp:cNvSpPr/>
      </dsp:nvSpPr>
      <dsp:spPr>
        <a:xfrm>
          <a:off x="640726" y="1888015"/>
          <a:ext cx="2273789" cy="1364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8" tIns="116952" rIns="111418" bIns="11695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DM Sans" pitchFamily="2" charset="0"/>
            </a:rPr>
            <a:t>Application scans for profanity</a:t>
          </a:r>
        </a:p>
      </dsp:txBody>
      <dsp:txXfrm>
        <a:off x="640726" y="1888015"/>
        <a:ext cx="2273789" cy="1364273"/>
      </dsp:txXfrm>
    </dsp:sp>
    <dsp:sp modelId="{E5E59C3F-BB9B-4948-B3DE-34DF626D646C}">
      <dsp:nvSpPr>
        <dsp:cNvPr id="0" name=""/>
        <dsp:cNvSpPr/>
      </dsp:nvSpPr>
      <dsp:spPr>
        <a:xfrm>
          <a:off x="5709476" y="2524432"/>
          <a:ext cx="492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37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5942587" y="2567537"/>
        <a:ext cx="26148" cy="5229"/>
      </dsp:txXfrm>
    </dsp:sp>
    <dsp:sp modelId="{9C790EBD-5BB3-4BC1-A9FE-18F43C4FF551}">
      <dsp:nvSpPr>
        <dsp:cNvPr id="0" name=""/>
        <dsp:cNvSpPr/>
      </dsp:nvSpPr>
      <dsp:spPr>
        <a:xfrm>
          <a:off x="3437486" y="1888015"/>
          <a:ext cx="2273789" cy="1364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8" tIns="116952" rIns="111418" bIns="11695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DM Sans" pitchFamily="2" charset="0"/>
            </a:rPr>
            <a:t>Application base-64 encode image into string</a:t>
          </a:r>
        </a:p>
      </dsp:txBody>
      <dsp:txXfrm>
        <a:off x="3437486" y="1888015"/>
        <a:ext cx="2273789" cy="1364273"/>
      </dsp:txXfrm>
    </dsp:sp>
    <dsp:sp modelId="{D704538B-C0A3-40F1-BCE1-66F0488665E0}">
      <dsp:nvSpPr>
        <dsp:cNvPr id="0" name=""/>
        <dsp:cNvSpPr/>
      </dsp:nvSpPr>
      <dsp:spPr>
        <a:xfrm>
          <a:off x="6234247" y="1888015"/>
          <a:ext cx="2273789" cy="1364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418" tIns="116952" rIns="111418" bIns="11695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DM Sans" pitchFamily="2" charset="0"/>
            </a:rPr>
            <a:t>Application sends image as string</a:t>
          </a:r>
        </a:p>
      </dsp:txBody>
      <dsp:txXfrm>
        <a:off x="6234247" y="1888015"/>
        <a:ext cx="2273789" cy="1364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1321A-88E8-48B1-8163-AEA7B39E32EB}">
      <dsp:nvSpPr>
        <dsp:cNvPr id="0" name=""/>
        <dsp:cNvSpPr/>
      </dsp:nvSpPr>
      <dsp:spPr>
        <a:xfrm>
          <a:off x="0" y="223996"/>
          <a:ext cx="7717500" cy="650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964" tIns="291592" rIns="59896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u="none" kern="1200" dirty="0">
              <a:solidFill>
                <a:schemeClr val="accent6"/>
              </a:solidFill>
              <a:latin typeface="DM Sans" pitchFamily="2" charset="0"/>
            </a:rPr>
            <a:t>Used </a:t>
          </a:r>
          <a:r>
            <a:rPr lang="en-US" sz="1600" b="1" u="none" kern="1200" dirty="0" err="1">
              <a:solidFill>
                <a:schemeClr val="accent6"/>
              </a:solidFill>
              <a:latin typeface="DM Sans" pitchFamily="2" charset="0"/>
            </a:rPr>
            <a:t>profanity_filter</a:t>
          </a:r>
          <a:r>
            <a:rPr lang="en-US" sz="1600" b="1" u="none" kern="1200" dirty="0">
              <a:solidFill>
                <a:schemeClr val="accent6"/>
              </a:solidFill>
              <a:latin typeface="DM Sans" pitchFamily="2" charset="0"/>
            </a:rPr>
            <a:t> </a:t>
          </a:r>
          <a:r>
            <a:rPr lang="en-US" sz="1600" u="none" kern="1200" dirty="0">
              <a:solidFill>
                <a:schemeClr val="accent6"/>
              </a:solidFill>
              <a:latin typeface="DM Sans" pitchFamily="2" charset="0"/>
            </a:rPr>
            <a:t>to detect profanity</a:t>
          </a:r>
          <a:endParaRPr lang="en-SG" sz="1600" u="none" kern="1200" dirty="0">
            <a:solidFill>
              <a:schemeClr val="accent6"/>
            </a:solidFill>
            <a:latin typeface="DM Sans" pitchFamily="2" charset="0"/>
          </a:endParaRPr>
        </a:p>
      </dsp:txBody>
      <dsp:txXfrm>
        <a:off x="0" y="223996"/>
        <a:ext cx="7717500" cy="650475"/>
      </dsp:txXfrm>
    </dsp:sp>
    <dsp:sp modelId="{27B746DE-C8BF-4F78-875D-3E15DEA1C1F3}">
      <dsp:nvSpPr>
        <dsp:cNvPr id="0" name=""/>
        <dsp:cNvSpPr/>
      </dsp:nvSpPr>
      <dsp:spPr>
        <a:xfrm>
          <a:off x="385875" y="17356"/>
          <a:ext cx="5402250" cy="413280"/>
        </a:xfrm>
        <a:prstGeom prst="roundRect">
          <a:avLst/>
        </a:prstGeom>
        <a:solidFill>
          <a:schemeClr val="accent1"/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192" tIns="0" rIns="20419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solidFill>
                <a:schemeClr val="accent6"/>
              </a:solidFill>
              <a:latin typeface="DM Sans" pitchFamily="2" charset="0"/>
            </a:rPr>
            <a:t>Profanity in text messages</a:t>
          </a:r>
          <a:endParaRPr lang="en-US" sz="1600" kern="1200" dirty="0">
            <a:solidFill>
              <a:schemeClr val="accent6"/>
            </a:solidFill>
            <a:latin typeface="DM Sans" pitchFamily="2" charset="0"/>
          </a:endParaRPr>
        </a:p>
      </dsp:txBody>
      <dsp:txXfrm>
        <a:off x="406050" y="37531"/>
        <a:ext cx="5361900" cy="372930"/>
      </dsp:txXfrm>
    </dsp:sp>
    <dsp:sp modelId="{25004874-F5A1-4F06-A645-59724A927FCC}">
      <dsp:nvSpPr>
        <dsp:cNvPr id="0" name=""/>
        <dsp:cNvSpPr/>
      </dsp:nvSpPr>
      <dsp:spPr>
        <a:xfrm>
          <a:off x="0" y="1156711"/>
          <a:ext cx="7717500" cy="904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964" tIns="291592" rIns="59896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u="none" kern="1200" dirty="0">
              <a:solidFill>
                <a:schemeClr val="accent6"/>
              </a:solidFill>
              <a:latin typeface="DM Sans" pitchFamily="2" charset="0"/>
            </a:rPr>
            <a:t>Used </a:t>
          </a:r>
          <a:r>
            <a:rPr lang="en-US" sz="1600" b="1" u="none" kern="1200" dirty="0" err="1">
              <a:solidFill>
                <a:schemeClr val="accent6"/>
              </a:solidFill>
              <a:latin typeface="DM Sans" pitchFamily="2" charset="0"/>
            </a:rPr>
            <a:t>google_mlkit_text_recognition</a:t>
          </a:r>
          <a:r>
            <a:rPr lang="en-US" sz="1600" b="1" u="none" kern="1200" dirty="0">
              <a:solidFill>
                <a:schemeClr val="accent6"/>
              </a:solidFill>
              <a:latin typeface="DM Sans" pitchFamily="2" charset="0"/>
            </a:rPr>
            <a:t> </a:t>
          </a:r>
          <a:r>
            <a:rPr lang="en-US" sz="1600" u="none" kern="1200" dirty="0">
              <a:solidFill>
                <a:schemeClr val="accent6"/>
              </a:solidFill>
              <a:latin typeface="DM Sans" pitchFamily="2" charset="0"/>
            </a:rPr>
            <a:t>to recognize texts, then used </a:t>
          </a:r>
          <a:r>
            <a:rPr lang="en-US" sz="1600" b="1" u="none" kern="1200" dirty="0" err="1">
              <a:solidFill>
                <a:schemeClr val="accent6"/>
              </a:solidFill>
              <a:latin typeface="DM Sans" pitchFamily="2" charset="0"/>
            </a:rPr>
            <a:t>profanity_filter</a:t>
          </a:r>
          <a:r>
            <a:rPr lang="en-US" sz="1600" b="1" u="none" kern="1200" dirty="0">
              <a:solidFill>
                <a:schemeClr val="accent6"/>
              </a:solidFill>
              <a:latin typeface="DM Sans" pitchFamily="2" charset="0"/>
            </a:rPr>
            <a:t> </a:t>
          </a:r>
          <a:r>
            <a:rPr lang="en-US" sz="1600" u="none" kern="1200" dirty="0">
              <a:solidFill>
                <a:schemeClr val="accent6"/>
              </a:solidFill>
              <a:latin typeface="DM Sans" pitchFamily="2" charset="0"/>
            </a:rPr>
            <a:t>to detect profanity</a:t>
          </a:r>
          <a:endParaRPr lang="en-SG" sz="1600" u="none" kern="1200" dirty="0">
            <a:solidFill>
              <a:schemeClr val="accent6"/>
            </a:solidFill>
            <a:latin typeface="DM Sans" pitchFamily="2" charset="0"/>
          </a:endParaRPr>
        </a:p>
      </dsp:txBody>
      <dsp:txXfrm>
        <a:off x="0" y="1156711"/>
        <a:ext cx="7717500" cy="904049"/>
      </dsp:txXfrm>
    </dsp:sp>
    <dsp:sp modelId="{86CA71DE-3478-4B12-972A-C056FAF37052}">
      <dsp:nvSpPr>
        <dsp:cNvPr id="0" name=""/>
        <dsp:cNvSpPr/>
      </dsp:nvSpPr>
      <dsp:spPr>
        <a:xfrm>
          <a:off x="385875" y="950071"/>
          <a:ext cx="5402250" cy="413280"/>
        </a:xfrm>
        <a:prstGeom prst="roundRect">
          <a:avLst/>
        </a:prstGeom>
        <a:solidFill>
          <a:schemeClr val="accent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192" tIns="0" rIns="20419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>
              <a:solidFill>
                <a:schemeClr val="accent6"/>
              </a:solidFill>
              <a:latin typeface="DM Sans" pitchFamily="2" charset="0"/>
            </a:rPr>
            <a:t>Profanity in images</a:t>
          </a:r>
        </a:p>
      </dsp:txBody>
      <dsp:txXfrm>
        <a:off x="406050" y="970246"/>
        <a:ext cx="5361900" cy="372930"/>
      </dsp:txXfrm>
    </dsp:sp>
    <dsp:sp modelId="{17F6B1EF-D238-4AC7-B5DD-0348DB65A48A}">
      <dsp:nvSpPr>
        <dsp:cNvPr id="0" name=""/>
        <dsp:cNvSpPr/>
      </dsp:nvSpPr>
      <dsp:spPr>
        <a:xfrm>
          <a:off x="0" y="2343001"/>
          <a:ext cx="7717500" cy="9040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8964" tIns="291592" rIns="59896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6"/>
              </a:solidFill>
              <a:latin typeface="DM Sans" pitchFamily="2" charset="0"/>
            </a:rPr>
            <a:t>Used </a:t>
          </a:r>
          <a:r>
            <a:rPr lang="en-US" sz="1600" b="1" u="none" kern="1200" dirty="0" err="1">
              <a:solidFill>
                <a:schemeClr val="accent6"/>
              </a:solidFill>
              <a:latin typeface="DM Sans" pitchFamily="2" charset="0"/>
            </a:rPr>
            <a:t>flutter_nude_detector</a:t>
          </a:r>
          <a:r>
            <a:rPr lang="en-US" sz="1600" b="1" u="none" kern="1200" dirty="0">
              <a:solidFill>
                <a:schemeClr val="accent6"/>
              </a:solidFill>
              <a:latin typeface="DM Sans" pitchFamily="2" charset="0"/>
            </a:rPr>
            <a:t> </a:t>
          </a:r>
          <a:r>
            <a:rPr lang="en-US" sz="1600" kern="1200" dirty="0">
              <a:solidFill>
                <a:schemeClr val="accent6"/>
              </a:solidFill>
              <a:latin typeface="DM Sans" pitchFamily="2" charset="0"/>
            </a:rPr>
            <a:t>and TensorFlow Lite model to detect nudity</a:t>
          </a:r>
          <a:endParaRPr lang="en-SG" sz="1600" kern="1200" dirty="0">
            <a:solidFill>
              <a:schemeClr val="accent6"/>
            </a:solidFill>
            <a:latin typeface="DM Sans" pitchFamily="2" charset="0"/>
          </a:endParaRPr>
        </a:p>
      </dsp:txBody>
      <dsp:txXfrm>
        <a:off x="0" y="2343001"/>
        <a:ext cx="7717500" cy="904049"/>
      </dsp:txXfrm>
    </dsp:sp>
    <dsp:sp modelId="{FB9CE46E-218B-477F-8E7F-447807D3E669}">
      <dsp:nvSpPr>
        <dsp:cNvPr id="0" name=""/>
        <dsp:cNvSpPr/>
      </dsp:nvSpPr>
      <dsp:spPr>
        <a:xfrm>
          <a:off x="385875" y="2136361"/>
          <a:ext cx="5402250" cy="413280"/>
        </a:xfrm>
        <a:prstGeom prst="roundRect">
          <a:avLst/>
        </a:prstGeom>
        <a:solidFill>
          <a:schemeClr val="accent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4192" tIns="0" rIns="20419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600" kern="1200" dirty="0">
              <a:solidFill>
                <a:schemeClr val="accent6"/>
              </a:solidFill>
              <a:latin typeface="DM Sans" pitchFamily="2" charset="0"/>
            </a:rPr>
            <a:t>Nudity in images</a:t>
          </a:r>
        </a:p>
      </dsp:txBody>
      <dsp:txXfrm>
        <a:off x="406050" y="2156536"/>
        <a:ext cx="5361900" cy="3729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482AC-033D-4D4B-B9D8-33E53CDC0BFD}">
      <dsp:nvSpPr>
        <dsp:cNvPr id="0" name=""/>
        <dsp:cNvSpPr/>
      </dsp:nvSpPr>
      <dsp:spPr>
        <a:xfrm>
          <a:off x="0" y="951294"/>
          <a:ext cx="2392932" cy="151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2AAB7-07E4-4754-9379-D9CADE124569}">
      <dsp:nvSpPr>
        <dsp:cNvPr id="0" name=""/>
        <dsp:cNvSpPr/>
      </dsp:nvSpPr>
      <dsp:spPr>
        <a:xfrm>
          <a:off x="265881" y="1203881"/>
          <a:ext cx="2392932" cy="1519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Transfer files larger than 20KB</a:t>
          </a:r>
        </a:p>
      </dsp:txBody>
      <dsp:txXfrm>
        <a:off x="310386" y="1248386"/>
        <a:ext cx="2303922" cy="1430502"/>
      </dsp:txXfrm>
    </dsp:sp>
    <dsp:sp modelId="{F118DFF7-350D-4F14-8309-41B1A95CBCF0}">
      <dsp:nvSpPr>
        <dsp:cNvPr id="0" name=""/>
        <dsp:cNvSpPr/>
      </dsp:nvSpPr>
      <dsp:spPr>
        <a:xfrm>
          <a:off x="2924695" y="951294"/>
          <a:ext cx="2392932" cy="151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30E3B-E5FE-4CFC-9C61-826F348CD25F}">
      <dsp:nvSpPr>
        <dsp:cNvPr id="0" name=""/>
        <dsp:cNvSpPr/>
      </dsp:nvSpPr>
      <dsp:spPr>
        <a:xfrm>
          <a:off x="3190577" y="1203881"/>
          <a:ext cx="2392932" cy="1519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DM Sans" pitchFamily="2" charset="0"/>
            </a:rPr>
            <a:t>More games such as Chess and </a:t>
          </a:r>
          <a:r>
            <a:rPr lang="en-US" sz="1600" kern="1200" dirty="0" err="1">
              <a:latin typeface="DM Sans" pitchFamily="2" charset="0"/>
            </a:rPr>
            <a:t>Weiqi</a:t>
          </a:r>
          <a:endParaRPr lang="en-US" sz="1600" kern="1200" dirty="0">
            <a:latin typeface="DM Sans" pitchFamily="2" charset="0"/>
          </a:endParaRPr>
        </a:p>
      </dsp:txBody>
      <dsp:txXfrm>
        <a:off x="3235082" y="1248386"/>
        <a:ext cx="2303922" cy="1430502"/>
      </dsp:txXfrm>
    </dsp:sp>
    <dsp:sp modelId="{9657CF31-6DE6-49AF-80E4-981DB5579549}">
      <dsp:nvSpPr>
        <dsp:cNvPr id="0" name=""/>
        <dsp:cNvSpPr/>
      </dsp:nvSpPr>
      <dsp:spPr>
        <a:xfrm>
          <a:off x="5849391" y="951294"/>
          <a:ext cx="2392932" cy="1519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C8B0F-497B-426D-BAD3-B40AA7823F0C}">
      <dsp:nvSpPr>
        <dsp:cNvPr id="0" name=""/>
        <dsp:cNvSpPr/>
      </dsp:nvSpPr>
      <dsp:spPr>
        <a:xfrm>
          <a:off x="6115273" y="1203881"/>
          <a:ext cx="2392932" cy="15195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DM Sans" pitchFamily="2" charset="0"/>
            </a:rPr>
            <a:t>Detect non-nude pornographic content</a:t>
          </a:r>
          <a:endParaRPr lang="en-US" sz="1600" kern="1200" dirty="0">
            <a:latin typeface="DM Sans" pitchFamily="2" charset="0"/>
          </a:endParaRPr>
        </a:p>
      </dsp:txBody>
      <dsp:txXfrm>
        <a:off x="6159778" y="1248386"/>
        <a:ext cx="2303922" cy="1430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B91E0FC1-EECE-3322-5C4D-389ED3EB8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606EA091-3874-A8AF-055C-A5297E579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A8180590-55A6-AA6C-CFA0-E9243CBDA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577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581144D6-3671-A371-DAB6-2EAB425CD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954BC2ED-F3C8-5446-E62B-72DBD75FA1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7168DC89-FC91-FD0F-4582-92E1C3D23C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678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C876B8EE-7334-82B5-EB96-31882DE0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777C57D1-C516-79FE-37F7-F1139D64E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C8E00C3B-DB31-FCFA-BA6A-D8757A473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406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C876B8EE-7334-82B5-EB96-31882DE0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777C57D1-C516-79FE-37F7-F1139D64E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C8E00C3B-DB31-FCFA-BA6A-D8757A473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46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C876B8EE-7334-82B5-EB96-31882DE0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777C57D1-C516-79FE-37F7-F1139D64E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C8E00C3B-DB31-FCFA-BA6A-D8757A473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803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C876B8EE-7334-82B5-EB96-31882DE0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777C57D1-C516-79FE-37F7-F1139D64E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C8E00C3B-DB31-FCFA-BA6A-D8757A473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905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C876B8EE-7334-82B5-EB96-31882DE0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777C57D1-C516-79FE-37F7-F1139D64E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C8E00C3B-DB31-FCFA-BA6A-D8757A473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2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4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24807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572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C538D06C-660A-E1FE-6F0E-912FC1F55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>
            <a:extLst>
              <a:ext uri="{FF2B5EF4-FFF2-40B4-BE49-F238E27FC236}">
                <a16:creationId xmlns:a16="http://schemas.microsoft.com/office/drawing/2014/main" id="{AA7C2A3F-22D7-17DF-DCF5-320E3D793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>
            <a:extLst>
              <a:ext uri="{FF2B5EF4-FFF2-40B4-BE49-F238E27FC236}">
                <a16:creationId xmlns:a16="http://schemas.microsoft.com/office/drawing/2014/main" id="{FB4A1309-8C02-BC75-4E73-B857745DE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652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916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03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49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381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153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328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786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07766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62802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65EA6196-5423-FD20-7C3D-AEBCC7D4A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279464CE-23F9-F0D1-3938-555D4E6C5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F65EB868-9CED-F35B-F301-952A27E86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542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86918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65EA6196-5423-FD20-7C3D-AEBCC7D4A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279464CE-23F9-F0D1-3938-555D4E6C5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F65EB868-9CED-F35B-F301-952A27E86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23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C876B8EE-7334-82B5-EB96-31882DE0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777C57D1-C516-79FE-37F7-F1139D64E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C8E00C3B-DB31-FCFA-BA6A-D8757A473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932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>
          <a:extLst>
            <a:ext uri="{FF2B5EF4-FFF2-40B4-BE49-F238E27FC236}">
              <a16:creationId xmlns:a16="http://schemas.microsoft.com/office/drawing/2014/main" id="{E4CA2C58-816B-CBBA-9595-069015914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dfce81f19_0_45:notes">
            <a:extLst>
              <a:ext uri="{FF2B5EF4-FFF2-40B4-BE49-F238E27FC236}">
                <a16:creationId xmlns:a16="http://schemas.microsoft.com/office/drawing/2014/main" id="{0FAA3812-C73D-0A02-B461-949243F05D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dfce81f19_0_45:notes">
            <a:extLst>
              <a:ext uri="{FF2B5EF4-FFF2-40B4-BE49-F238E27FC236}">
                <a16:creationId xmlns:a16="http://schemas.microsoft.com/office/drawing/2014/main" id="{A30D1B56-05E4-B378-DF82-D56C0DABC5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5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77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236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9212BEFD-96EA-EB75-52B8-8AEE2E1B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A5CFCC34-BCD4-A693-6191-0F788FD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07B65740-A000-5B72-387B-88CA067A0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203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5513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C876B8EE-7334-82B5-EB96-31882DE00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777C57D1-C516-79FE-37F7-F1139D64E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C8E00C3B-DB31-FCFA-BA6A-D8757A473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55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>
          <a:extLst>
            <a:ext uri="{FF2B5EF4-FFF2-40B4-BE49-F238E27FC236}">
              <a16:creationId xmlns:a16="http://schemas.microsoft.com/office/drawing/2014/main" id="{4E62B965-57B7-24AE-44C4-ED6749AE3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>
            <a:extLst>
              <a:ext uri="{FF2B5EF4-FFF2-40B4-BE49-F238E27FC236}">
                <a16:creationId xmlns:a16="http://schemas.microsoft.com/office/drawing/2014/main" id="{D47D42F6-4B80-0BDC-3D4F-36F9DE88F9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>
            <a:extLst>
              <a:ext uri="{FF2B5EF4-FFF2-40B4-BE49-F238E27FC236}">
                <a16:creationId xmlns:a16="http://schemas.microsoft.com/office/drawing/2014/main" id="{8B457691-54A2-92F2-BEC7-8E4232AFA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82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432275"/>
            <a:ext cx="60414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592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29450" y="256550"/>
            <a:ext cx="4612225" cy="4607125"/>
            <a:chOff x="329450" y="256550"/>
            <a:chExt cx="4612225" cy="460712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422325" y="256550"/>
              <a:ext cx="519350" cy="68400"/>
              <a:chOff x="4422325" y="332750"/>
              <a:chExt cx="519350" cy="684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422325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647800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73275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5400000">
              <a:off x="103975" y="4569800"/>
              <a:ext cx="519350" cy="68400"/>
              <a:chOff x="4422325" y="332750"/>
              <a:chExt cx="519350" cy="684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4422325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647800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873275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0" name="Google Shape;20;p2"/>
          <p:cNvGrpSpPr/>
          <p:nvPr/>
        </p:nvGrpSpPr>
        <p:grpSpPr>
          <a:xfrm>
            <a:off x="292475" y="-386999"/>
            <a:ext cx="9496261" cy="6509048"/>
            <a:chOff x="292475" y="-386999"/>
            <a:chExt cx="9496261" cy="6509048"/>
          </a:xfrm>
        </p:grpSpPr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292475" y="-386999"/>
              <a:ext cx="841500" cy="84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93700" y="4439474"/>
              <a:ext cx="1682575" cy="168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000004">
              <a:off x="8716750" y="165825"/>
              <a:ext cx="906150" cy="906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3921099" y="2269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713225" y="2269349"/>
            <a:ext cx="25056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713225" y="16956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3921100" y="169569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3" name="Google Shape;43;p5"/>
          <p:cNvGrpSpPr/>
          <p:nvPr/>
        </p:nvGrpSpPr>
        <p:grpSpPr>
          <a:xfrm>
            <a:off x="7191225" y="-770076"/>
            <a:ext cx="2826048" cy="5824697"/>
            <a:chOff x="7191225" y="-770076"/>
            <a:chExt cx="2826048" cy="5824697"/>
          </a:xfrm>
        </p:grpSpPr>
        <p:pic>
          <p:nvPicPr>
            <p:cNvPr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191225" y="-770076"/>
              <a:ext cx="1682575" cy="168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367085">
              <a:off x="8460427" y="3497775"/>
              <a:ext cx="1383149" cy="13831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5"/>
          <p:cNvSpPr/>
          <p:nvPr/>
        </p:nvSpPr>
        <p:spPr>
          <a:xfrm>
            <a:off x="-1238275" y="116245"/>
            <a:ext cx="1599000" cy="331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" name="Google Shape;47;p5"/>
          <p:cNvGrpSpPr/>
          <p:nvPr/>
        </p:nvGrpSpPr>
        <p:grpSpPr>
          <a:xfrm>
            <a:off x="4074550" y="4757625"/>
            <a:ext cx="519350" cy="68400"/>
            <a:chOff x="4422325" y="332750"/>
            <a:chExt cx="519350" cy="68400"/>
          </a:xfrm>
        </p:grpSpPr>
        <p:sp>
          <p:nvSpPr>
            <p:cNvPr id="48" name="Google Shape;48;p5"/>
            <p:cNvSpPr/>
            <p:nvPr/>
          </p:nvSpPr>
          <p:spPr>
            <a:xfrm>
              <a:off x="4422325" y="332750"/>
              <a:ext cx="68400" cy="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4647800" y="332750"/>
              <a:ext cx="68400" cy="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4873275" y="332750"/>
              <a:ext cx="68400" cy="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1" name="Google Shape;81;p8"/>
          <p:cNvGrpSpPr/>
          <p:nvPr/>
        </p:nvGrpSpPr>
        <p:grpSpPr>
          <a:xfrm>
            <a:off x="329450" y="235875"/>
            <a:ext cx="7958075" cy="4627800"/>
            <a:chOff x="329450" y="235875"/>
            <a:chExt cx="7958075" cy="4627800"/>
          </a:xfrm>
        </p:grpSpPr>
        <p:grpSp>
          <p:nvGrpSpPr>
            <p:cNvPr id="82" name="Google Shape;82;p8"/>
            <p:cNvGrpSpPr/>
            <p:nvPr/>
          </p:nvGrpSpPr>
          <p:grpSpPr>
            <a:xfrm>
              <a:off x="7768175" y="235875"/>
              <a:ext cx="519350" cy="68400"/>
              <a:chOff x="4422325" y="332750"/>
              <a:chExt cx="519350" cy="68400"/>
            </a:xfrm>
          </p:grpSpPr>
          <p:sp>
            <p:nvSpPr>
              <p:cNvPr id="83" name="Google Shape;83;p8"/>
              <p:cNvSpPr/>
              <p:nvPr/>
            </p:nvSpPr>
            <p:spPr>
              <a:xfrm>
                <a:off x="4422325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4647800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4873275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6" name="Google Shape;86;p8"/>
            <p:cNvGrpSpPr/>
            <p:nvPr/>
          </p:nvGrpSpPr>
          <p:grpSpPr>
            <a:xfrm rot="5400000">
              <a:off x="103975" y="4569800"/>
              <a:ext cx="519350" cy="68400"/>
              <a:chOff x="4422325" y="332750"/>
              <a:chExt cx="519350" cy="68400"/>
            </a:xfrm>
          </p:grpSpPr>
          <p:sp>
            <p:nvSpPr>
              <p:cNvPr id="87" name="Google Shape;87;p8"/>
              <p:cNvSpPr/>
              <p:nvPr/>
            </p:nvSpPr>
            <p:spPr>
              <a:xfrm>
                <a:off x="4422325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4647800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" name="Google Shape;89;p8"/>
              <p:cNvSpPr/>
              <p:nvPr/>
            </p:nvSpPr>
            <p:spPr>
              <a:xfrm>
                <a:off x="4873275" y="332750"/>
                <a:ext cx="68400" cy="68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0" name="Google Shape;90;p8"/>
          <p:cNvGrpSpPr/>
          <p:nvPr/>
        </p:nvGrpSpPr>
        <p:grpSpPr>
          <a:xfrm>
            <a:off x="1726050" y="-386999"/>
            <a:ext cx="8586224" cy="6281486"/>
            <a:chOff x="1726050" y="-386999"/>
            <a:chExt cx="8586224" cy="6281486"/>
          </a:xfrm>
        </p:grpSpPr>
        <p:pic>
          <p:nvPicPr>
            <p:cNvPr id="91" name="Google Shape;91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1726050" y="-386999"/>
              <a:ext cx="841500" cy="84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29700" y="1718824"/>
              <a:ext cx="1682575" cy="168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000004">
              <a:off x="6244100" y="4822500"/>
              <a:ext cx="906150" cy="906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-372950" y="1612651"/>
            <a:ext cx="10429979" cy="3175002"/>
            <a:chOff x="-372950" y="1612651"/>
            <a:chExt cx="10429979" cy="3175002"/>
          </a:xfrm>
        </p:grpSpPr>
        <p:pic>
          <p:nvPicPr>
            <p:cNvPr id="98" name="Google Shape;9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372950" y="1612651"/>
              <a:ext cx="841500" cy="84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457177">
              <a:off x="8512426" y="3243050"/>
              <a:ext cx="1383149" cy="1383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" name="Google Shape;100;p9"/>
          <p:cNvGrpSpPr/>
          <p:nvPr/>
        </p:nvGrpSpPr>
        <p:grpSpPr>
          <a:xfrm>
            <a:off x="7967200" y="242225"/>
            <a:ext cx="1599000" cy="484170"/>
            <a:chOff x="7118225" y="3265375"/>
            <a:chExt cx="1599000" cy="484170"/>
          </a:xfrm>
        </p:grpSpPr>
        <p:sp>
          <p:nvSpPr>
            <p:cNvPr id="101" name="Google Shape;101;p9"/>
            <p:cNvSpPr/>
            <p:nvPr/>
          </p:nvSpPr>
          <p:spPr>
            <a:xfrm>
              <a:off x="7118225" y="3417745"/>
              <a:ext cx="1599000" cy="331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7118225" y="3265375"/>
              <a:ext cx="1599000" cy="331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1"/>
          <p:cNvGrpSpPr/>
          <p:nvPr/>
        </p:nvGrpSpPr>
        <p:grpSpPr>
          <a:xfrm>
            <a:off x="8667250" y="483975"/>
            <a:ext cx="1599000" cy="484170"/>
            <a:chOff x="7042025" y="4324300"/>
            <a:chExt cx="1599000" cy="484170"/>
          </a:xfrm>
        </p:grpSpPr>
        <p:sp>
          <p:nvSpPr>
            <p:cNvPr id="265" name="Google Shape;265;p21"/>
            <p:cNvSpPr/>
            <p:nvPr/>
          </p:nvSpPr>
          <p:spPr>
            <a:xfrm>
              <a:off x="7042025" y="4476670"/>
              <a:ext cx="1599000" cy="331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7042025" y="4324300"/>
              <a:ext cx="1599000" cy="331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7" name="Google Shape;267;p21"/>
          <p:cNvGrpSpPr/>
          <p:nvPr/>
        </p:nvGrpSpPr>
        <p:grpSpPr>
          <a:xfrm>
            <a:off x="-457654" y="1646420"/>
            <a:ext cx="9446115" cy="4553841"/>
            <a:chOff x="-457654" y="1646420"/>
            <a:chExt cx="9446115" cy="4553841"/>
          </a:xfrm>
        </p:grpSpPr>
        <p:pic>
          <p:nvPicPr>
            <p:cNvPr id="268" name="Google Shape;268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900002">
              <a:off x="-361194" y="1742880"/>
              <a:ext cx="858391" cy="858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800001">
              <a:off x="7352176" y="4563976"/>
              <a:ext cx="1383151" cy="1383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0" name="Google Shape;270;p21"/>
          <p:cNvGrpSpPr/>
          <p:nvPr/>
        </p:nvGrpSpPr>
        <p:grpSpPr>
          <a:xfrm rot="5400000">
            <a:off x="207275" y="4310125"/>
            <a:ext cx="519350" cy="68400"/>
            <a:chOff x="4422325" y="332750"/>
            <a:chExt cx="519350" cy="68400"/>
          </a:xfrm>
        </p:grpSpPr>
        <p:sp>
          <p:nvSpPr>
            <p:cNvPr id="271" name="Google Shape;271;p21"/>
            <p:cNvSpPr/>
            <p:nvPr/>
          </p:nvSpPr>
          <p:spPr>
            <a:xfrm>
              <a:off x="4422325" y="332750"/>
              <a:ext cx="68400" cy="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4647800" y="332750"/>
              <a:ext cx="68400" cy="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4873275" y="332750"/>
              <a:ext cx="68400" cy="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2"/>
          <p:cNvGrpSpPr/>
          <p:nvPr/>
        </p:nvGrpSpPr>
        <p:grpSpPr>
          <a:xfrm>
            <a:off x="-479273" y="-110219"/>
            <a:ext cx="10191953" cy="4447101"/>
            <a:chOff x="-479273" y="-110219"/>
            <a:chExt cx="10191953" cy="4447101"/>
          </a:xfrm>
        </p:grpSpPr>
        <p:pic>
          <p:nvPicPr>
            <p:cNvPr id="276" name="Google Shape;276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4551634">
              <a:off x="-389251" y="-20174"/>
              <a:ext cx="841501" cy="84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031711">
              <a:off x="8649549" y="3273750"/>
              <a:ext cx="906151" cy="9061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8" name="Google Shape;278;p22"/>
          <p:cNvGrpSpPr/>
          <p:nvPr/>
        </p:nvGrpSpPr>
        <p:grpSpPr>
          <a:xfrm>
            <a:off x="3199475" y="4837475"/>
            <a:ext cx="519350" cy="68400"/>
            <a:chOff x="4422325" y="332750"/>
            <a:chExt cx="519350" cy="68400"/>
          </a:xfrm>
        </p:grpSpPr>
        <p:sp>
          <p:nvSpPr>
            <p:cNvPr id="279" name="Google Shape;279;p22"/>
            <p:cNvSpPr/>
            <p:nvPr/>
          </p:nvSpPr>
          <p:spPr>
            <a:xfrm>
              <a:off x="4422325" y="332750"/>
              <a:ext cx="68400" cy="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4647800" y="332750"/>
              <a:ext cx="68400" cy="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4873275" y="332750"/>
              <a:ext cx="68400" cy="68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8" r:id="rId5"/>
    <p:sldLayoutId id="2147483667" r:id="rId6"/>
    <p:sldLayoutId id="214748366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39.jp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/>
          <p:cNvGrpSpPr/>
          <p:nvPr/>
        </p:nvGrpSpPr>
        <p:grpSpPr>
          <a:xfrm>
            <a:off x="7406983" y="2844786"/>
            <a:ext cx="1599000" cy="2224794"/>
            <a:chOff x="7118225" y="1524750"/>
            <a:chExt cx="1599000" cy="2224794"/>
          </a:xfrm>
        </p:grpSpPr>
        <p:grpSp>
          <p:nvGrpSpPr>
            <p:cNvPr id="295" name="Google Shape;295;p26"/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296" name="Google Shape;296;p26"/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26"/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298" name="Google Shape;29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Picture 13" descr="A logo of a shield with a chat bubble&#10;&#10;Description automatically generated">
            <a:extLst>
              <a:ext uri="{FF2B5EF4-FFF2-40B4-BE49-F238E27FC236}">
                <a16:creationId xmlns:a16="http://schemas.microsoft.com/office/drawing/2014/main" id="{339EE749-72A5-663E-0D7A-3A56B999CE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185" t="17174" r="17185" b="17174"/>
          <a:stretch>
            <a:fillRect/>
          </a:stretch>
        </p:blipFill>
        <p:spPr>
          <a:xfrm>
            <a:off x="5678906" y="1191936"/>
            <a:ext cx="2758744" cy="2759628"/>
          </a:xfrm>
          <a:custGeom>
            <a:avLst/>
            <a:gdLst>
              <a:gd name="connsiteX0" fmla="*/ 1687859 w 3375718"/>
              <a:gd name="connsiteY0" fmla="*/ 0 h 3376800"/>
              <a:gd name="connsiteX1" fmla="*/ 3375718 w 3375718"/>
              <a:gd name="connsiteY1" fmla="*/ 1688400 h 3376800"/>
              <a:gd name="connsiteX2" fmla="*/ 1687859 w 3375718"/>
              <a:gd name="connsiteY2" fmla="*/ 3376800 h 3376800"/>
              <a:gd name="connsiteX3" fmla="*/ 0 w 3375718"/>
              <a:gd name="connsiteY3" fmla="*/ 1688400 h 3376800"/>
              <a:gd name="connsiteX4" fmla="*/ 1687859 w 3375718"/>
              <a:gd name="connsiteY4" fmla="*/ 0 h 33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718" h="3376800">
                <a:moveTo>
                  <a:pt x="1687859" y="0"/>
                </a:moveTo>
                <a:cubicBezTo>
                  <a:pt x="2620038" y="0"/>
                  <a:pt x="3375718" y="755922"/>
                  <a:pt x="3375718" y="1688400"/>
                </a:cubicBezTo>
                <a:cubicBezTo>
                  <a:pt x="3375718" y="2620878"/>
                  <a:pt x="2620038" y="3376800"/>
                  <a:pt x="1687859" y="3376800"/>
                </a:cubicBezTo>
                <a:cubicBezTo>
                  <a:pt x="755680" y="3376800"/>
                  <a:pt x="0" y="2620878"/>
                  <a:pt x="0" y="1688400"/>
                </a:cubicBezTo>
                <a:cubicBezTo>
                  <a:pt x="0" y="755922"/>
                  <a:pt x="755680" y="0"/>
                  <a:pt x="1687859" y="0"/>
                </a:cubicBezTo>
                <a:close/>
              </a:path>
            </a:pathLst>
          </a:custGeom>
        </p:spPr>
      </p:pic>
      <p:sp>
        <p:nvSpPr>
          <p:cNvPr id="4" name="Google Shape;292;p26">
            <a:extLst>
              <a:ext uri="{FF2B5EF4-FFF2-40B4-BE49-F238E27FC236}">
                <a16:creationId xmlns:a16="http://schemas.microsoft.com/office/drawing/2014/main" id="{B146C6E3-B7B2-97F9-E0E9-1F3148E20C6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6350" y="1766700"/>
            <a:ext cx="4972556" cy="16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600" dirty="0"/>
              <a:t>ChatAlone</a:t>
            </a:r>
            <a:br>
              <a:rPr lang="en" sz="5400" dirty="0"/>
            </a:br>
            <a:r>
              <a:rPr lang="en-US" sz="1600" dirty="0">
                <a:latin typeface="Montserrat Medium"/>
                <a:sym typeface="Montserrat Medium"/>
              </a:rPr>
              <a:t>Offline Anonymous Messaging Application for Enhanced Privacy and Open Communication</a:t>
            </a:r>
            <a:endParaRPr sz="5400" dirty="0"/>
          </a:p>
        </p:txBody>
      </p:sp>
      <p:sp>
        <p:nvSpPr>
          <p:cNvPr id="3" name="Google Shape;292;p26">
            <a:extLst>
              <a:ext uri="{FF2B5EF4-FFF2-40B4-BE49-F238E27FC236}">
                <a16:creationId xmlns:a16="http://schemas.microsoft.com/office/drawing/2014/main" id="{23496911-A640-FE3D-6EF4-490505D0390D}"/>
              </a:ext>
            </a:extLst>
          </p:cNvPr>
          <p:cNvSpPr txBox="1">
            <a:spLocks/>
          </p:cNvSpPr>
          <p:nvPr/>
        </p:nvSpPr>
        <p:spPr>
          <a:xfrm>
            <a:off x="706350" y="3825232"/>
            <a:ext cx="3075003" cy="76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4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>
              <a:spcAft>
                <a:spcPts val="200"/>
              </a:spcAft>
            </a:pPr>
            <a:r>
              <a:rPr lang="en-US" sz="1000" dirty="0">
                <a:latin typeface="Montserrat" pitchFamily="2" charset="0"/>
              </a:rPr>
              <a:t>Student: Lin Run Yu</a:t>
            </a:r>
          </a:p>
          <a:p>
            <a:pPr>
              <a:spcAft>
                <a:spcPts val="200"/>
              </a:spcAft>
            </a:pPr>
            <a:r>
              <a:rPr lang="en-US" sz="1000" dirty="0">
                <a:latin typeface="Montserrat" pitchFamily="2" charset="0"/>
              </a:rPr>
              <a:t>Supervisor: Dr Owen Noel Newton Fernando</a:t>
            </a:r>
          </a:p>
          <a:p>
            <a:pPr>
              <a:spcAft>
                <a:spcPts val="200"/>
              </a:spcAft>
            </a:pPr>
            <a:r>
              <a:rPr lang="en-US" sz="1000" dirty="0">
                <a:latin typeface="Montserrat" pitchFamily="2" charset="0"/>
              </a:rPr>
              <a:t>Examiner: Prof Cham Tat Jen</a:t>
            </a:r>
          </a:p>
          <a:p>
            <a:pPr>
              <a:spcAft>
                <a:spcPts val="200"/>
              </a:spcAft>
            </a:pPr>
            <a:r>
              <a:rPr lang="en-US" sz="1000" dirty="0">
                <a:latin typeface="Montserrat" pitchFamily="2" charset="0"/>
              </a:rPr>
              <a:t>Project ID: SCSE23-1152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6E0F7DDD-3329-8AFE-BFFB-A6DF37E23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69B566A-532D-5F73-B065-ACAF65DE8DBD}"/>
              </a:ext>
            </a:extLst>
          </p:cNvPr>
          <p:cNvSpPr/>
          <p:nvPr/>
        </p:nvSpPr>
        <p:spPr>
          <a:xfrm>
            <a:off x="3392534" y="158660"/>
            <a:ext cx="2358933" cy="572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b="1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5" name="Google Shape;360;p31">
            <a:extLst>
              <a:ext uri="{FF2B5EF4-FFF2-40B4-BE49-F238E27FC236}">
                <a16:creationId xmlns:a16="http://schemas.microsoft.com/office/drawing/2014/main" id="{7D6971B9-7B47-FFEE-EA5B-DA8983D2A0E9}"/>
              </a:ext>
            </a:extLst>
          </p:cNvPr>
          <p:cNvSpPr txBox="1">
            <a:spLocks/>
          </p:cNvSpPr>
          <p:nvPr/>
        </p:nvSpPr>
        <p:spPr>
          <a:xfrm>
            <a:off x="0" y="1438807"/>
            <a:ext cx="1247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Bluetooth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1E39DF-ACB6-C147-5381-DEFD081ADE77}"/>
              </a:ext>
            </a:extLst>
          </p:cNvPr>
          <p:cNvSpPr txBox="1"/>
          <p:nvPr/>
        </p:nvSpPr>
        <p:spPr>
          <a:xfrm>
            <a:off x="491415" y="252105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accent6">
                    <a:lumMod val="50000"/>
                  </a:schemeClr>
                </a:solidFill>
                <a:latin typeface="Montserrat" pitchFamily="2" charset="0"/>
              </a:rPr>
              <a:t>Non-Anonymous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0A2AC9-AEFA-AD3D-BDDA-4FE430907F3B}"/>
              </a:ext>
            </a:extLst>
          </p:cNvPr>
          <p:cNvSpPr txBox="1"/>
          <p:nvPr/>
        </p:nvSpPr>
        <p:spPr>
          <a:xfrm>
            <a:off x="3392532" y="254822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tx1"/>
                </a:solidFill>
                <a:latin typeface="Montserrat" pitchFamily="2" charset="0"/>
              </a:rPr>
              <a:t>Online</a:t>
            </a:r>
            <a:endParaRPr lang="en-SG" sz="2000" b="1" dirty="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51EE64-8437-4A92-80C8-BA921A219813}"/>
              </a:ext>
            </a:extLst>
          </p:cNvPr>
          <p:cNvSpPr txBox="1"/>
          <p:nvPr/>
        </p:nvSpPr>
        <p:spPr>
          <a:xfrm>
            <a:off x="6293648" y="252105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accent6">
                    <a:lumMod val="50000"/>
                  </a:schemeClr>
                </a:solidFill>
                <a:latin typeface="Montserrat" pitchFamily="2" charset="0"/>
              </a:rPr>
              <a:t>Cloud-Based</a:t>
            </a:r>
            <a:endParaRPr lang="en-SG" sz="2000" b="1" dirty="0">
              <a:solidFill>
                <a:schemeClr val="accent6">
                  <a:lumMod val="50000"/>
                </a:schemeClr>
              </a:solidFill>
              <a:latin typeface="Montserrat" pitchFamily="2" charset="0"/>
            </a:endParaRPr>
          </a:p>
        </p:txBody>
      </p:sp>
      <p:pic>
        <p:nvPicPr>
          <p:cNvPr id="1026" name="Picture 2" descr="Hacker - Free user icons">
            <a:extLst>
              <a:ext uri="{FF2B5EF4-FFF2-40B4-BE49-F238E27FC236}">
                <a16:creationId xmlns:a16="http://schemas.microsoft.com/office/drawing/2014/main" id="{04845F56-5CED-03B5-76C8-5636A00D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97" y="1167698"/>
            <a:ext cx="911550" cy="9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 descr="Smart Phone with solid fill">
            <a:extLst>
              <a:ext uri="{FF2B5EF4-FFF2-40B4-BE49-F238E27FC236}">
                <a16:creationId xmlns:a16="http://schemas.microsoft.com/office/drawing/2014/main" id="{41B38B22-AA0B-C3A6-366D-EFA2C8E8E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7776" y="1167698"/>
            <a:ext cx="914400" cy="914400"/>
          </a:xfrm>
          <a:prstGeom prst="rect">
            <a:avLst/>
          </a:prstGeom>
        </p:spPr>
      </p:pic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B240FEE2-0C91-9B61-A0A1-5372014C6E1E}"/>
              </a:ext>
            </a:extLst>
          </p:cNvPr>
          <p:cNvSpPr/>
          <p:nvPr/>
        </p:nvSpPr>
        <p:spPr>
          <a:xfrm>
            <a:off x="2013097" y="1438807"/>
            <a:ext cx="911550" cy="3693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Google Shape;360;p31">
            <a:extLst>
              <a:ext uri="{FF2B5EF4-FFF2-40B4-BE49-F238E27FC236}">
                <a16:creationId xmlns:a16="http://schemas.microsoft.com/office/drawing/2014/main" id="{5443C10D-A115-B006-71AF-64B88853A857}"/>
              </a:ext>
            </a:extLst>
          </p:cNvPr>
          <p:cNvSpPr txBox="1">
            <a:spLocks/>
          </p:cNvSpPr>
          <p:nvPr/>
        </p:nvSpPr>
        <p:spPr>
          <a:xfrm>
            <a:off x="0" y="2571876"/>
            <a:ext cx="1247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Wi-Fi</a:t>
            </a:r>
          </a:p>
        </p:txBody>
      </p:sp>
      <p:pic>
        <p:nvPicPr>
          <p:cNvPr id="23" name="Picture 2" descr="Hacker - Free user icons">
            <a:extLst>
              <a:ext uri="{FF2B5EF4-FFF2-40B4-BE49-F238E27FC236}">
                <a16:creationId xmlns:a16="http://schemas.microsoft.com/office/drawing/2014/main" id="{67F32A49-85E2-5227-1324-3384352D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224" y="2300767"/>
            <a:ext cx="911550" cy="9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 descr="Smart Phone with solid fill">
            <a:extLst>
              <a:ext uri="{FF2B5EF4-FFF2-40B4-BE49-F238E27FC236}">
                <a16:creationId xmlns:a16="http://schemas.microsoft.com/office/drawing/2014/main" id="{484CC47A-107E-770B-5748-EEADA91DE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7776" y="2300767"/>
            <a:ext cx="914400" cy="914400"/>
          </a:xfrm>
          <a:prstGeom prst="rect">
            <a:avLst/>
          </a:prstGeom>
        </p:spPr>
      </p:pic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BEFE6310-AFCD-CC92-BFB1-8BFD3D6C3F82}"/>
              </a:ext>
            </a:extLst>
          </p:cNvPr>
          <p:cNvSpPr/>
          <p:nvPr/>
        </p:nvSpPr>
        <p:spPr>
          <a:xfrm>
            <a:off x="2013097" y="2571876"/>
            <a:ext cx="2103127" cy="3693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Google Shape;360;p31">
            <a:extLst>
              <a:ext uri="{FF2B5EF4-FFF2-40B4-BE49-F238E27FC236}">
                <a16:creationId xmlns:a16="http://schemas.microsoft.com/office/drawing/2014/main" id="{764C66D6-09BB-CC5A-7496-60D786DE2464}"/>
              </a:ext>
            </a:extLst>
          </p:cNvPr>
          <p:cNvSpPr txBox="1">
            <a:spLocks/>
          </p:cNvSpPr>
          <p:nvPr/>
        </p:nvSpPr>
        <p:spPr>
          <a:xfrm>
            <a:off x="0" y="3704945"/>
            <a:ext cx="1247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Cellular</a:t>
            </a:r>
          </a:p>
        </p:txBody>
      </p:sp>
      <p:pic>
        <p:nvPicPr>
          <p:cNvPr id="27" name="Picture 2" descr="Hacker - Free user icons">
            <a:extLst>
              <a:ext uri="{FF2B5EF4-FFF2-40B4-BE49-F238E27FC236}">
                <a16:creationId xmlns:a16="http://schemas.microsoft.com/office/drawing/2014/main" id="{9DB879D9-C8D6-AA1C-1745-F71D6B85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032" y="3433836"/>
            <a:ext cx="911550" cy="9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Graphic 27" descr="Smart Phone with solid fill">
            <a:extLst>
              <a:ext uri="{FF2B5EF4-FFF2-40B4-BE49-F238E27FC236}">
                <a16:creationId xmlns:a16="http://schemas.microsoft.com/office/drawing/2014/main" id="{4179848A-101C-842A-DB27-87EE8E779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7776" y="3433836"/>
            <a:ext cx="914400" cy="914400"/>
          </a:xfrm>
          <a:prstGeom prst="rect">
            <a:avLst/>
          </a:prstGeom>
        </p:spPr>
      </p:pic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684E170A-E415-CFB8-C64A-828929B045B8}"/>
              </a:ext>
            </a:extLst>
          </p:cNvPr>
          <p:cNvSpPr/>
          <p:nvPr/>
        </p:nvSpPr>
        <p:spPr>
          <a:xfrm>
            <a:off x="2013097" y="3704945"/>
            <a:ext cx="5727935" cy="369332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Google Shape;360;p31">
            <a:extLst>
              <a:ext uri="{FF2B5EF4-FFF2-40B4-BE49-F238E27FC236}">
                <a16:creationId xmlns:a16="http://schemas.microsoft.com/office/drawing/2014/main" id="{7E9E12B9-1235-A717-03F1-C1589AD4A72A}"/>
              </a:ext>
            </a:extLst>
          </p:cNvPr>
          <p:cNvSpPr txBox="1">
            <a:spLocks/>
          </p:cNvSpPr>
          <p:nvPr/>
        </p:nvSpPr>
        <p:spPr>
          <a:xfrm>
            <a:off x="2013097" y="1623473"/>
            <a:ext cx="9115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10m</a:t>
            </a:r>
          </a:p>
        </p:txBody>
      </p:sp>
      <p:sp>
        <p:nvSpPr>
          <p:cNvPr id="31" name="Google Shape;360;p31">
            <a:extLst>
              <a:ext uri="{FF2B5EF4-FFF2-40B4-BE49-F238E27FC236}">
                <a16:creationId xmlns:a16="http://schemas.microsoft.com/office/drawing/2014/main" id="{73309950-2307-90FA-3C32-70512793E280}"/>
              </a:ext>
            </a:extLst>
          </p:cNvPr>
          <p:cNvSpPr txBox="1">
            <a:spLocks/>
          </p:cNvSpPr>
          <p:nvPr/>
        </p:nvSpPr>
        <p:spPr>
          <a:xfrm>
            <a:off x="2013098" y="2756542"/>
            <a:ext cx="2103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50m</a:t>
            </a:r>
          </a:p>
        </p:txBody>
      </p:sp>
      <p:sp>
        <p:nvSpPr>
          <p:cNvPr id="32" name="Google Shape;360;p31">
            <a:extLst>
              <a:ext uri="{FF2B5EF4-FFF2-40B4-BE49-F238E27FC236}">
                <a16:creationId xmlns:a16="http://schemas.microsoft.com/office/drawing/2014/main" id="{13565974-3190-234B-3275-EBCBE667CBBE}"/>
              </a:ext>
            </a:extLst>
          </p:cNvPr>
          <p:cNvSpPr txBox="1">
            <a:spLocks/>
          </p:cNvSpPr>
          <p:nvPr/>
        </p:nvSpPr>
        <p:spPr>
          <a:xfrm>
            <a:off x="2013098" y="3889611"/>
            <a:ext cx="57279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&gt;1km</a:t>
            </a:r>
          </a:p>
        </p:txBody>
      </p:sp>
      <p:sp>
        <p:nvSpPr>
          <p:cNvPr id="2" name="Google Shape;360;p31">
            <a:extLst>
              <a:ext uri="{FF2B5EF4-FFF2-40B4-BE49-F238E27FC236}">
                <a16:creationId xmlns:a16="http://schemas.microsoft.com/office/drawing/2014/main" id="{2AEA3F57-443D-1354-64B2-A1A186C937F5}"/>
              </a:ext>
            </a:extLst>
          </p:cNvPr>
          <p:cNvSpPr txBox="1">
            <a:spLocks/>
          </p:cNvSpPr>
          <p:nvPr/>
        </p:nvSpPr>
        <p:spPr>
          <a:xfrm>
            <a:off x="6293647" y="1338839"/>
            <a:ext cx="2358935" cy="130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800" dirty="0"/>
              <a:t>Bluetooth attack range is much lower than Wi-Fi/Cellular attack range</a:t>
            </a:r>
          </a:p>
        </p:txBody>
      </p:sp>
    </p:spTree>
    <p:extLst>
      <p:ext uri="{BB962C8B-B14F-4D97-AF65-F5344CB8AC3E}">
        <p14:creationId xmlns:p14="http://schemas.microsoft.com/office/powerpoint/2010/main" val="92077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animBg="1"/>
      <p:bldP spid="22" grpId="0"/>
      <p:bldP spid="25" grpId="0" animBg="1"/>
      <p:bldP spid="26" grpId="0"/>
      <p:bldP spid="29" grpId="0" animBg="1"/>
      <p:bldP spid="30" grpId="0"/>
      <p:bldP spid="31" grpId="0"/>
      <p:bldP spid="32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1D285EA8-EACF-A38A-EEBA-17BF330D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12EA55-D402-A1B9-9D1E-1105840B2EC9}"/>
              </a:ext>
            </a:extLst>
          </p:cNvPr>
          <p:cNvSpPr/>
          <p:nvPr/>
        </p:nvSpPr>
        <p:spPr>
          <a:xfrm>
            <a:off x="6293648" y="150421"/>
            <a:ext cx="2358933" cy="572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b="1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360" name="Google Shape;360;p31">
            <a:extLst>
              <a:ext uri="{FF2B5EF4-FFF2-40B4-BE49-F238E27FC236}">
                <a16:creationId xmlns:a16="http://schemas.microsoft.com/office/drawing/2014/main" id="{927A87BC-47BC-FE01-C08F-C13E2B9DFE0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85838" y="2114544"/>
            <a:ext cx="4107656" cy="10001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Remote servers are popular for hackers to attack as they contain large quantities of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2C188-625A-0389-8A6F-5A9087004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" b="56638"/>
          <a:stretch/>
        </p:blipFill>
        <p:spPr>
          <a:xfrm>
            <a:off x="5238945" y="1085889"/>
            <a:ext cx="2512024" cy="1774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C2FEF3-6582-7A13-3489-169369C19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945" y="2907500"/>
            <a:ext cx="2512024" cy="146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B77D3-B84B-024C-B02B-C7B3CB1B62B1}"/>
              </a:ext>
            </a:extLst>
          </p:cNvPr>
          <p:cNvSpPr txBox="1"/>
          <p:nvPr/>
        </p:nvSpPr>
        <p:spPr>
          <a:xfrm>
            <a:off x="491415" y="252105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accent6">
                    <a:lumMod val="50000"/>
                  </a:schemeClr>
                </a:solidFill>
                <a:latin typeface="Montserrat" pitchFamily="2" charset="0"/>
              </a:rPr>
              <a:t>Non-Anonymous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C6018-304F-316B-0E48-EA29579A0CFA}"/>
              </a:ext>
            </a:extLst>
          </p:cNvPr>
          <p:cNvSpPr txBox="1"/>
          <p:nvPr/>
        </p:nvSpPr>
        <p:spPr>
          <a:xfrm>
            <a:off x="3392532" y="254822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accent6">
                    <a:lumMod val="50000"/>
                  </a:schemeClr>
                </a:solidFill>
                <a:latin typeface="Montserrat" pitchFamily="2" charset="0"/>
              </a:rPr>
              <a:t>Online</a:t>
            </a:r>
            <a:endParaRPr lang="en-SG" sz="2000" b="1" dirty="0">
              <a:solidFill>
                <a:schemeClr val="accent6">
                  <a:lumMod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20358-8901-3240-7A0E-7753509EB39D}"/>
              </a:ext>
            </a:extLst>
          </p:cNvPr>
          <p:cNvSpPr txBox="1"/>
          <p:nvPr/>
        </p:nvSpPr>
        <p:spPr>
          <a:xfrm>
            <a:off x="6293648" y="252105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tx1"/>
                </a:solidFill>
                <a:latin typeface="Montserrat" pitchFamily="2" charset="0"/>
              </a:rPr>
              <a:t>Cloud-Based</a:t>
            </a:r>
            <a:endParaRPr lang="en-SG" sz="2000" b="1" dirty="0">
              <a:solidFill>
                <a:schemeClr val="tx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8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A612BB-6FD4-BC6C-FE8B-80A42A3F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iar - Apps on Google Play">
            <a:extLst>
              <a:ext uri="{FF2B5EF4-FFF2-40B4-BE49-F238E27FC236}">
                <a16:creationId xmlns:a16="http://schemas.microsoft.com/office/drawing/2014/main" id="{C490CBEB-304A-9B95-8E42-C11B9682F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90" y="1491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57CAB-DC9C-9BF3-7D7E-C0918A60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832" y="1491750"/>
            <a:ext cx="2160000" cy="2160000"/>
          </a:xfrm>
          <a:prstGeom prst="rect">
            <a:avLst/>
          </a:prstGeom>
        </p:spPr>
      </p:pic>
      <p:pic>
        <p:nvPicPr>
          <p:cNvPr id="1028" name="Picture 4" descr="Bridgefy">
            <a:extLst>
              <a:ext uri="{FF2B5EF4-FFF2-40B4-BE49-F238E27FC236}">
                <a16:creationId xmlns:a16="http://schemas.microsoft.com/office/drawing/2014/main" id="{148E6F90-913A-BC66-B913-A9251C7F4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00" y="1491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0;p31">
            <a:extLst>
              <a:ext uri="{FF2B5EF4-FFF2-40B4-BE49-F238E27FC236}">
                <a16:creationId xmlns:a16="http://schemas.microsoft.com/office/drawing/2014/main" id="{CE099B8E-76D6-20BA-6051-0B63E27D19EE}"/>
              </a:ext>
            </a:extLst>
          </p:cNvPr>
          <p:cNvSpPr txBox="1">
            <a:spLocks/>
          </p:cNvSpPr>
          <p:nvPr/>
        </p:nvSpPr>
        <p:spPr>
          <a:xfrm>
            <a:off x="554290" y="3651750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Briar</a:t>
            </a:r>
          </a:p>
        </p:txBody>
      </p:sp>
      <p:sp>
        <p:nvSpPr>
          <p:cNvPr id="7" name="Google Shape;360;p31">
            <a:extLst>
              <a:ext uri="{FF2B5EF4-FFF2-40B4-BE49-F238E27FC236}">
                <a16:creationId xmlns:a16="http://schemas.microsoft.com/office/drawing/2014/main" id="{E86FB7A3-CF65-A39F-D571-CC18FAFEC991}"/>
              </a:ext>
            </a:extLst>
          </p:cNvPr>
          <p:cNvSpPr txBox="1">
            <a:spLocks/>
          </p:cNvSpPr>
          <p:nvPr/>
        </p:nvSpPr>
        <p:spPr>
          <a:xfrm>
            <a:off x="3492000" y="3651750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 err="1"/>
              <a:t>Bridgefy</a:t>
            </a:r>
            <a:endParaRPr lang="en-US" sz="1600" b="1" dirty="0"/>
          </a:p>
        </p:txBody>
      </p:sp>
      <p:sp>
        <p:nvSpPr>
          <p:cNvPr id="8" name="Google Shape;360;p31">
            <a:extLst>
              <a:ext uri="{FF2B5EF4-FFF2-40B4-BE49-F238E27FC236}">
                <a16:creationId xmlns:a16="http://schemas.microsoft.com/office/drawing/2014/main" id="{DA4166DB-2EF9-F7D8-F907-8C7505E1B979}"/>
              </a:ext>
            </a:extLst>
          </p:cNvPr>
          <p:cNvSpPr txBox="1">
            <a:spLocks/>
          </p:cNvSpPr>
          <p:nvPr/>
        </p:nvSpPr>
        <p:spPr>
          <a:xfrm>
            <a:off x="6429710" y="3651750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 err="1"/>
              <a:t>FireChat</a:t>
            </a:r>
            <a:endParaRPr lang="en-US" sz="1600" b="1" dirty="0"/>
          </a:p>
        </p:txBody>
      </p:sp>
      <p:sp>
        <p:nvSpPr>
          <p:cNvPr id="3" name="Google Shape;358;p31">
            <a:extLst>
              <a:ext uri="{FF2B5EF4-FFF2-40B4-BE49-F238E27FC236}">
                <a16:creationId xmlns:a16="http://schemas.microsoft.com/office/drawing/2014/main" id="{0F208500-E950-63C9-D2B4-A8BBB2335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SG" dirty="0"/>
              <a:t>Existing Solutions</a:t>
            </a:r>
            <a:endParaRPr lang="en-SG" u="sng" dirty="0"/>
          </a:p>
        </p:txBody>
      </p:sp>
    </p:spTree>
    <p:extLst>
      <p:ext uri="{BB962C8B-B14F-4D97-AF65-F5344CB8AC3E}">
        <p14:creationId xmlns:p14="http://schemas.microsoft.com/office/powerpoint/2010/main" val="189582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A612BB-6FD4-BC6C-FE8B-80A42A3F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8;p31">
            <a:extLst>
              <a:ext uri="{FF2B5EF4-FFF2-40B4-BE49-F238E27FC236}">
                <a16:creationId xmlns:a16="http://schemas.microsoft.com/office/drawing/2014/main" id="{E92C0347-78F5-504C-FA77-DE0B73755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SG" dirty="0"/>
              <a:t>Existing Solutions Limitations</a:t>
            </a:r>
            <a:endParaRPr lang="en-SG" u="sng" dirty="0"/>
          </a:p>
        </p:txBody>
      </p:sp>
      <p:sp>
        <p:nvSpPr>
          <p:cNvPr id="4" name="Rectangle 3" descr="Chat">
            <a:extLst>
              <a:ext uri="{FF2B5EF4-FFF2-40B4-BE49-F238E27FC236}">
                <a16:creationId xmlns:a16="http://schemas.microsoft.com/office/drawing/2014/main" id="{2DB906EC-F356-6472-0285-91DBB487D3CD}"/>
              </a:ext>
            </a:extLst>
          </p:cNvPr>
          <p:cNvSpPr/>
          <p:nvPr/>
        </p:nvSpPr>
        <p:spPr>
          <a:xfrm>
            <a:off x="1418561" y="857691"/>
            <a:ext cx="1080000" cy="108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6" name="Rectangle 5" descr="Game controller">
            <a:extLst>
              <a:ext uri="{FF2B5EF4-FFF2-40B4-BE49-F238E27FC236}">
                <a16:creationId xmlns:a16="http://schemas.microsoft.com/office/drawing/2014/main" id="{92A41A24-54CE-610F-7AA0-A9A293384A26}"/>
              </a:ext>
            </a:extLst>
          </p:cNvPr>
          <p:cNvSpPr/>
          <p:nvPr/>
        </p:nvSpPr>
        <p:spPr>
          <a:xfrm>
            <a:off x="1418561" y="2031750"/>
            <a:ext cx="1080000" cy="108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 dirty="0"/>
          </a:p>
        </p:txBody>
      </p:sp>
      <p:sp>
        <p:nvSpPr>
          <p:cNvPr id="7" name="Rectangle 6" descr="No sign">
            <a:extLst>
              <a:ext uri="{FF2B5EF4-FFF2-40B4-BE49-F238E27FC236}">
                <a16:creationId xmlns:a16="http://schemas.microsoft.com/office/drawing/2014/main" id="{E0B9D5BF-B325-6E41-CB36-D3AEBB1502D0}"/>
              </a:ext>
            </a:extLst>
          </p:cNvPr>
          <p:cNvSpPr/>
          <p:nvPr/>
        </p:nvSpPr>
        <p:spPr>
          <a:xfrm>
            <a:off x="1418561" y="3205810"/>
            <a:ext cx="1080000" cy="108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C91B525-A18F-2318-AD64-26B65EFC44B1}"/>
              </a:ext>
            </a:extLst>
          </p:cNvPr>
          <p:cNvSpPr/>
          <p:nvPr/>
        </p:nvSpPr>
        <p:spPr>
          <a:xfrm>
            <a:off x="2498561" y="857690"/>
            <a:ext cx="5226878" cy="1079999"/>
          </a:xfrm>
          <a:prstGeom prst="frame">
            <a:avLst>
              <a:gd name="adj1" fmla="val 66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798D0857-EE78-4194-18B7-96E3BDF909E4}"/>
              </a:ext>
            </a:extLst>
          </p:cNvPr>
          <p:cNvSpPr/>
          <p:nvPr/>
        </p:nvSpPr>
        <p:spPr>
          <a:xfrm>
            <a:off x="2498561" y="2029135"/>
            <a:ext cx="5226878" cy="1079999"/>
          </a:xfrm>
          <a:prstGeom prst="frame">
            <a:avLst>
              <a:gd name="adj1" fmla="val 66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A4538123-6A5D-82CB-E973-8B3C254E572D}"/>
              </a:ext>
            </a:extLst>
          </p:cNvPr>
          <p:cNvSpPr/>
          <p:nvPr/>
        </p:nvSpPr>
        <p:spPr>
          <a:xfrm>
            <a:off x="2498561" y="3200578"/>
            <a:ext cx="5226878" cy="1079999"/>
          </a:xfrm>
          <a:prstGeom prst="frame">
            <a:avLst>
              <a:gd name="adj1" fmla="val 66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Google Shape;360;p31">
            <a:extLst>
              <a:ext uri="{FF2B5EF4-FFF2-40B4-BE49-F238E27FC236}">
                <a16:creationId xmlns:a16="http://schemas.microsoft.com/office/drawing/2014/main" id="{F9CEFAF4-55CF-9DA9-8BDF-AABCF80FA82E}"/>
              </a:ext>
            </a:extLst>
          </p:cNvPr>
          <p:cNvSpPr txBox="1">
            <a:spLocks/>
          </p:cNvSpPr>
          <p:nvPr/>
        </p:nvSpPr>
        <p:spPr>
          <a:xfrm>
            <a:off x="2498561" y="2069071"/>
            <a:ext cx="5226878" cy="100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lvl="0"/>
            <a:r>
              <a:rPr lang="en-US" sz="1800" dirty="0">
                <a:latin typeface="DM Sans" pitchFamily="2" charset="0"/>
              </a:rPr>
              <a:t>Lack multiplayer games</a:t>
            </a:r>
          </a:p>
        </p:txBody>
      </p:sp>
      <p:sp>
        <p:nvSpPr>
          <p:cNvPr id="15" name="Google Shape;360;p31">
            <a:extLst>
              <a:ext uri="{FF2B5EF4-FFF2-40B4-BE49-F238E27FC236}">
                <a16:creationId xmlns:a16="http://schemas.microsoft.com/office/drawing/2014/main" id="{92801601-A785-EFC9-A7DA-57F59375B644}"/>
              </a:ext>
            </a:extLst>
          </p:cNvPr>
          <p:cNvSpPr txBox="1">
            <a:spLocks/>
          </p:cNvSpPr>
          <p:nvPr/>
        </p:nvSpPr>
        <p:spPr>
          <a:xfrm>
            <a:off x="2498561" y="3240516"/>
            <a:ext cx="5226878" cy="100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lvl="0"/>
            <a:r>
              <a:rPr lang="en-US" sz="1800" dirty="0">
                <a:latin typeface="DM Sans" pitchFamily="2" charset="0"/>
              </a:rPr>
              <a:t>No restrictions on content sent</a:t>
            </a:r>
          </a:p>
        </p:txBody>
      </p:sp>
      <p:sp>
        <p:nvSpPr>
          <p:cNvPr id="16" name="Google Shape;360;p31">
            <a:extLst>
              <a:ext uri="{FF2B5EF4-FFF2-40B4-BE49-F238E27FC236}">
                <a16:creationId xmlns:a16="http://schemas.microsoft.com/office/drawing/2014/main" id="{07479915-FB00-66A4-1ED3-4095BE413ABC}"/>
              </a:ext>
            </a:extLst>
          </p:cNvPr>
          <p:cNvSpPr txBox="1">
            <a:spLocks/>
          </p:cNvSpPr>
          <p:nvPr/>
        </p:nvSpPr>
        <p:spPr>
          <a:xfrm>
            <a:off x="2498561" y="902858"/>
            <a:ext cx="5226878" cy="100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lvl="0"/>
            <a:r>
              <a:rPr lang="en-US" sz="1800" dirty="0">
                <a:latin typeface="DM Sans" pitchFamily="2" charset="0"/>
              </a:rPr>
              <a:t>Only supports English as interface language</a:t>
            </a:r>
          </a:p>
        </p:txBody>
      </p:sp>
    </p:spTree>
    <p:extLst>
      <p:ext uri="{BB962C8B-B14F-4D97-AF65-F5344CB8AC3E}">
        <p14:creationId xmlns:p14="http://schemas.microsoft.com/office/powerpoint/2010/main" val="215933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A612BB-6FD4-BC6C-FE8B-80A42A3F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8;p31">
            <a:extLst>
              <a:ext uri="{FF2B5EF4-FFF2-40B4-BE49-F238E27FC236}">
                <a16:creationId xmlns:a16="http://schemas.microsoft.com/office/drawing/2014/main" id="{E92C0347-78F5-504C-FA77-DE0B73755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SG" dirty="0"/>
              <a:t>Existing Solutions Limitations</a:t>
            </a:r>
            <a:endParaRPr lang="en-SG" u="sng" dirty="0"/>
          </a:p>
        </p:txBody>
      </p:sp>
      <p:sp>
        <p:nvSpPr>
          <p:cNvPr id="4" name="Rectangle 3" descr="Chat">
            <a:extLst>
              <a:ext uri="{FF2B5EF4-FFF2-40B4-BE49-F238E27FC236}">
                <a16:creationId xmlns:a16="http://schemas.microsoft.com/office/drawing/2014/main" id="{2DB906EC-F356-6472-0285-91DBB487D3CD}"/>
              </a:ext>
            </a:extLst>
          </p:cNvPr>
          <p:cNvSpPr/>
          <p:nvPr/>
        </p:nvSpPr>
        <p:spPr>
          <a:xfrm>
            <a:off x="1418561" y="857691"/>
            <a:ext cx="1080000" cy="108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6" name="Rectangle 5" descr="Game controller">
            <a:extLst>
              <a:ext uri="{FF2B5EF4-FFF2-40B4-BE49-F238E27FC236}">
                <a16:creationId xmlns:a16="http://schemas.microsoft.com/office/drawing/2014/main" id="{92A41A24-54CE-610F-7AA0-A9A293384A26}"/>
              </a:ext>
            </a:extLst>
          </p:cNvPr>
          <p:cNvSpPr/>
          <p:nvPr/>
        </p:nvSpPr>
        <p:spPr>
          <a:xfrm>
            <a:off x="1418561" y="2031750"/>
            <a:ext cx="1080000" cy="108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 dirty="0"/>
          </a:p>
        </p:txBody>
      </p:sp>
      <p:sp>
        <p:nvSpPr>
          <p:cNvPr id="7" name="Rectangle 6" descr="No sign">
            <a:extLst>
              <a:ext uri="{FF2B5EF4-FFF2-40B4-BE49-F238E27FC236}">
                <a16:creationId xmlns:a16="http://schemas.microsoft.com/office/drawing/2014/main" id="{E0B9D5BF-B325-6E41-CB36-D3AEBB1502D0}"/>
              </a:ext>
            </a:extLst>
          </p:cNvPr>
          <p:cNvSpPr/>
          <p:nvPr/>
        </p:nvSpPr>
        <p:spPr>
          <a:xfrm>
            <a:off x="1418561" y="3205810"/>
            <a:ext cx="1080000" cy="108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C91B525-A18F-2318-AD64-26B65EFC44B1}"/>
              </a:ext>
            </a:extLst>
          </p:cNvPr>
          <p:cNvSpPr/>
          <p:nvPr/>
        </p:nvSpPr>
        <p:spPr>
          <a:xfrm>
            <a:off x="1418561" y="857690"/>
            <a:ext cx="1080000" cy="1079999"/>
          </a:xfrm>
          <a:prstGeom prst="frame">
            <a:avLst>
              <a:gd name="adj1" fmla="val 66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" name="Google Shape;360;p31">
            <a:extLst>
              <a:ext uri="{FF2B5EF4-FFF2-40B4-BE49-F238E27FC236}">
                <a16:creationId xmlns:a16="http://schemas.microsoft.com/office/drawing/2014/main" id="{B5536068-6BED-53C4-907A-CF5CB596A1E4}"/>
              </a:ext>
            </a:extLst>
          </p:cNvPr>
          <p:cNvSpPr txBox="1">
            <a:spLocks/>
          </p:cNvSpPr>
          <p:nvPr/>
        </p:nvSpPr>
        <p:spPr>
          <a:xfrm>
            <a:off x="3474687" y="1062928"/>
            <a:ext cx="4000488" cy="301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Briar, </a:t>
            </a:r>
            <a:r>
              <a:rPr lang="en-US" sz="1800" dirty="0" err="1"/>
              <a:t>Bridgefy</a:t>
            </a:r>
            <a:r>
              <a:rPr lang="en-US" sz="1800" dirty="0"/>
              <a:t> and </a:t>
            </a:r>
            <a:r>
              <a:rPr lang="en-US" sz="1800" dirty="0" err="1"/>
              <a:t>FireChat</a:t>
            </a:r>
            <a:r>
              <a:rPr lang="en-US" sz="1800" dirty="0"/>
              <a:t> only supports English as their interface language</a:t>
            </a:r>
          </a:p>
          <a:p>
            <a:pPr marL="0" lvl="0" indent="0"/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In multilingual country like Singapore, relying solely on English excludes many Singaporeans</a:t>
            </a:r>
          </a:p>
          <a:p>
            <a:pPr marL="0" lvl="0" indent="0"/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Hinder accessibility in multilingual societies</a:t>
            </a:r>
          </a:p>
        </p:txBody>
      </p:sp>
    </p:spTree>
    <p:extLst>
      <p:ext uri="{BB962C8B-B14F-4D97-AF65-F5344CB8AC3E}">
        <p14:creationId xmlns:p14="http://schemas.microsoft.com/office/powerpoint/2010/main" val="1004640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A612BB-6FD4-BC6C-FE8B-80A42A3F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8;p31">
            <a:extLst>
              <a:ext uri="{FF2B5EF4-FFF2-40B4-BE49-F238E27FC236}">
                <a16:creationId xmlns:a16="http://schemas.microsoft.com/office/drawing/2014/main" id="{E92C0347-78F5-504C-FA77-DE0B73755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SG" dirty="0"/>
              <a:t>Existing Solutions Limitations</a:t>
            </a:r>
            <a:endParaRPr lang="en-SG" u="sng" dirty="0"/>
          </a:p>
        </p:txBody>
      </p:sp>
      <p:sp>
        <p:nvSpPr>
          <p:cNvPr id="4" name="Rectangle 3" descr="Chat">
            <a:extLst>
              <a:ext uri="{FF2B5EF4-FFF2-40B4-BE49-F238E27FC236}">
                <a16:creationId xmlns:a16="http://schemas.microsoft.com/office/drawing/2014/main" id="{2DB906EC-F356-6472-0285-91DBB487D3CD}"/>
              </a:ext>
            </a:extLst>
          </p:cNvPr>
          <p:cNvSpPr/>
          <p:nvPr/>
        </p:nvSpPr>
        <p:spPr>
          <a:xfrm>
            <a:off x="1418561" y="857691"/>
            <a:ext cx="1080000" cy="108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6" name="Rectangle 5" descr="Game controller">
            <a:extLst>
              <a:ext uri="{FF2B5EF4-FFF2-40B4-BE49-F238E27FC236}">
                <a16:creationId xmlns:a16="http://schemas.microsoft.com/office/drawing/2014/main" id="{92A41A24-54CE-610F-7AA0-A9A293384A26}"/>
              </a:ext>
            </a:extLst>
          </p:cNvPr>
          <p:cNvSpPr/>
          <p:nvPr/>
        </p:nvSpPr>
        <p:spPr>
          <a:xfrm>
            <a:off x="1418561" y="2031750"/>
            <a:ext cx="1080000" cy="108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 dirty="0"/>
          </a:p>
        </p:txBody>
      </p:sp>
      <p:sp>
        <p:nvSpPr>
          <p:cNvPr id="7" name="Rectangle 6" descr="No sign">
            <a:extLst>
              <a:ext uri="{FF2B5EF4-FFF2-40B4-BE49-F238E27FC236}">
                <a16:creationId xmlns:a16="http://schemas.microsoft.com/office/drawing/2014/main" id="{E0B9D5BF-B325-6E41-CB36-D3AEBB1502D0}"/>
              </a:ext>
            </a:extLst>
          </p:cNvPr>
          <p:cNvSpPr/>
          <p:nvPr/>
        </p:nvSpPr>
        <p:spPr>
          <a:xfrm>
            <a:off x="1418561" y="3205810"/>
            <a:ext cx="1080000" cy="108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6C91B525-A18F-2318-AD64-26B65EFC44B1}"/>
              </a:ext>
            </a:extLst>
          </p:cNvPr>
          <p:cNvSpPr/>
          <p:nvPr/>
        </p:nvSpPr>
        <p:spPr>
          <a:xfrm>
            <a:off x="1418561" y="2031750"/>
            <a:ext cx="1080000" cy="1079999"/>
          </a:xfrm>
          <a:prstGeom prst="frame">
            <a:avLst>
              <a:gd name="adj1" fmla="val 66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3" name="Google Shape;360;p31">
            <a:extLst>
              <a:ext uri="{FF2B5EF4-FFF2-40B4-BE49-F238E27FC236}">
                <a16:creationId xmlns:a16="http://schemas.microsoft.com/office/drawing/2014/main" id="{115AB7AE-77A0-11A3-B34E-279E09ABE9BA}"/>
              </a:ext>
            </a:extLst>
          </p:cNvPr>
          <p:cNvSpPr txBox="1">
            <a:spLocks/>
          </p:cNvSpPr>
          <p:nvPr/>
        </p:nvSpPr>
        <p:spPr>
          <a:xfrm>
            <a:off x="3474687" y="1062928"/>
            <a:ext cx="4000488" cy="301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 err="1"/>
              <a:t>Bridgefy</a:t>
            </a:r>
            <a:r>
              <a:rPr lang="en-US" sz="1800" dirty="0"/>
              <a:t>, Briar, and </a:t>
            </a:r>
            <a:r>
              <a:rPr lang="en-US" sz="1800" dirty="0" err="1"/>
              <a:t>FireChat</a:t>
            </a:r>
            <a:r>
              <a:rPr lang="en-US" sz="1800" dirty="0"/>
              <a:t> lack games</a:t>
            </a:r>
          </a:p>
          <a:p>
            <a:pPr marL="0" lvl="0" indent="0"/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Research has shown games enhance social interaction and emotional connection</a:t>
            </a:r>
          </a:p>
          <a:p>
            <a:pPr marL="0" lvl="0" indent="0"/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Limits engagement and makes conversations feel static</a:t>
            </a:r>
          </a:p>
        </p:txBody>
      </p:sp>
    </p:spTree>
    <p:extLst>
      <p:ext uri="{BB962C8B-B14F-4D97-AF65-F5344CB8AC3E}">
        <p14:creationId xmlns:p14="http://schemas.microsoft.com/office/powerpoint/2010/main" val="289287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A612BB-6FD4-BC6C-FE8B-80A42A3F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8;p31">
            <a:extLst>
              <a:ext uri="{FF2B5EF4-FFF2-40B4-BE49-F238E27FC236}">
                <a16:creationId xmlns:a16="http://schemas.microsoft.com/office/drawing/2014/main" id="{E92C0347-78F5-504C-FA77-DE0B73755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SG" dirty="0"/>
              <a:t>Existing Solutions Limitations</a:t>
            </a:r>
            <a:endParaRPr lang="en-SG" u="sng" dirty="0"/>
          </a:p>
        </p:txBody>
      </p:sp>
      <p:sp>
        <p:nvSpPr>
          <p:cNvPr id="4" name="Rectangle 3" descr="Chat">
            <a:extLst>
              <a:ext uri="{FF2B5EF4-FFF2-40B4-BE49-F238E27FC236}">
                <a16:creationId xmlns:a16="http://schemas.microsoft.com/office/drawing/2014/main" id="{2DB906EC-F356-6472-0285-91DBB487D3CD}"/>
              </a:ext>
            </a:extLst>
          </p:cNvPr>
          <p:cNvSpPr/>
          <p:nvPr/>
        </p:nvSpPr>
        <p:spPr>
          <a:xfrm>
            <a:off x="1418561" y="857691"/>
            <a:ext cx="1080000" cy="108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6" name="Rectangle 5" descr="Game controller">
            <a:extLst>
              <a:ext uri="{FF2B5EF4-FFF2-40B4-BE49-F238E27FC236}">
                <a16:creationId xmlns:a16="http://schemas.microsoft.com/office/drawing/2014/main" id="{92A41A24-54CE-610F-7AA0-A9A293384A26}"/>
              </a:ext>
            </a:extLst>
          </p:cNvPr>
          <p:cNvSpPr/>
          <p:nvPr/>
        </p:nvSpPr>
        <p:spPr>
          <a:xfrm>
            <a:off x="1418561" y="2031750"/>
            <a:ext cx="1080000" cy="108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 dirty="0"/>
          </a:p>
        </p:txBody>
      </p:sp>
      <p:sp>
        <p:nvSpPr>
          <p:cNvPr id="7" name="Rectangle 6" descr="No sign">
            <a:extLst>
              <a:ext uri="{FF2B5EF4-FFF2-40B4-BE49-F238E27FC236}">
                <a16:creationId xmlns:a16="http://schemas.microsoft.com/office/drawing/2014/main" id="{E0B9D5BF-B325-6E41-CB36-D3AEBB1502D0}"/>
              </a:ext>
            </a:extLst>
          </p:cNvPr>
          <p:cNvSpPr/>
          <p:nvPr/>
        </p:nvSpPr>
        <p:spPr>
          <a:xfrm>
            <a:off x="1418561" y="3205810"/>
            <a:ext cx="1080000" cy="108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G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004CFAFD-0562-6FAE-7893-0EABC400EE0C}"/>
              </a:ext>
            </a:extLst>
          </p:cNvPr>
          <p:cNvSpPr/>
          <p:nvPr/>
        </p:nvSpPr>
        <p:spPr>
          <a:xfrm>
            <a:off x="1418561" y="3205809"/>
            <a:ext cx="1080000" cy="1079999"/>
          </a:xfrm>
          <a:prstGeom prst="frame">
            <a:avLst>
              <a:gd name="adj1" fmla="val 66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5" name="Google Shape;360;p31">
            <a:extLst>
              <a:ext uri="{FF2B5EF4-FFF2-40B4-BE49-F238E27FC236}">
                <a16:creationId xmlns:a16="http://schemas.microsoft.com/office/drawing/2014/main" id="{3753BBB8-A307-2B33-D209-C76B0796284F}"/>
              </a:ext>
            </a:extLst>
          </p:cNvPr>
          <p:cNvSpPr txBox="1">
            <a:spLocks/>
          </p:cNvSpPr>
          <p:nvPr/>
        </p:nvSpPr>
        <p:spPr>
          <a:xfrm>
            <a:off x="3467543" y="845789"/>
            <a:ext cx="4000488" cy="345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No restrictions on Briar, </a:t>
            </a:r>
            <a:r>
              <a:rPr lang="en-US" sz="1800" dirty="0" err="1"/>
              <a:t>Bridgefy</a:t>
            </a:r>
            <a:r>
              <a:rPr lang="en-US" sz="1800" dirty="0"/>
              <a:t> and </a:t>
            </a:r>
            <a:r>
              <a:rPr lang="en-US" sz="1800" dirty="0" err="1"/>
              <a:t>FireChat</a:t>
            </a:r>
            <a:r>
              <a:rPr lang="en-US" sz="1800" dirty="0"/>
              <a:t> on what content cannot be sent</a:t>
            </a:r>
          </a:p>
          <a:p>
            <a:pPr marL="0" lvl="0" indent="0"/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Research has shown anonymity leads to increase aggression in online environments</a:t>
            </a:r>
          </a:p>
          <a:p>
            <a:pPr marL="0" lvl="0" indent="0"/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Users are more likely to send offensive content to others</a:t>
            </a:r>
          </a:p>
        </p:txBody>
      </p:sp>
    </p:spTree>
    <p:extLst>
      <p:ext uri="{BB962C8B-B14F-4D97-AF65-F5344CB8AC3E}">
        <p14:creationId xmlns:p14="http://schemas.microsoft.com/office/powerpoint/2010/main" val="3906040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1D64417-E7B1-F207-9F92-210CA408C2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0252575"/>
              </p:ext>
            </p:extLst>
          </p:nvPr>
        </p:nvGraphicFramePr>
        <p:xfrm>
          <a:off x="1119187" y="1102138"/>
          <a:ext cx="6905625" cy="3593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358;p31">
            <a:extLst>
              <a:ext uri="{FF2B5EF4-FFF2-40B4-BE49-F238E27FC236}">
                <a16:creationId xmlns:a16="http://schemas.microsoft.com/office/drawing/2014/main" id="{63511CCA-8FFC-9BE4-1A79-9B0301A56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SG" dirty="0"/>
              <a:t>ChatAlone Requirements</a:t>
            </a:r>
            <a:endParaRPr lang="en-SG" u="sng" dirty="0"/>
          </a:p>
        </p:txBody>
      </p:sp>
    </p:spTree>
    <p:extLst>
      <p:ext uri="{BB962C8B-B14F-4D97-AF65-F5344CB8AC3E}">
        <p14:creationId xmlns:p14="http://schemas.microsoft.com/office/powerpoint/2010/main" val="3901652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977;p27">
            <a:extLst>
              <a:ext uri="{FF2B5EF4-FFF2-40B4-BE49-F238E27FC236}">
                <a16:creationId xmlns:a16="http://schemas.microsoft.com/office/drawing/2014/main" id="{B869DE60-4800-8CF4-6B61-AA83F51EC193}"/>
              </a:ext>
            </a:extLst>
          </p:cNvPr>
          <p:cNvGrpSpPr/>
          <p:nvPr/>
        </p:nvGrpSpPr>
        <p:grpSpPr>
          <a:xfrm>
            <a:off x="2680630" y="2475657"/>
            <a:ext cx="3630370" cy="198791"/>
            <a:chOff x="4788672" y="2177404"/>
            <a:chExt cx="3478000" cy="192185"/>
          </a:xfrm>
        </p:grpSpPr>
        <p:sp>
          <p:nvSpPr>
            <p:cNvPr id="23" name="Google Shape;978;p27">
              <a:extLst>
                <a:ext uri="{FF2B5EF4-FFF2-40B4-BE49-F238E27FC236}">
                  <a16:creationId xmlns:a16="http://schemas.microsoft.com/office/drawing/2014/main" id="{52EC51A2-FA4D-7095-85D6-79D29DD6111F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4" name="Google Shape;979;p27">
              <a:extLst>
                <a:ext uri="{FF2B5EF4-FFF2-40B4-BE49-F238E27FC236}">
                  <a16:creationId xmlns:a16="http://schemas.microsoft.com/office/drawing/2014/main" id="{D323F1B4-1463-0FA6-5A12-527E3734E323}"/>
                </a:ext>
              </a:extLst>
            </p:cNvPr>
            <p:cNvCxnSpPr>
              <a:stCxn id="26" idx="6"/>
              <a:endCxn id="25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981;p27">
              <a:extLst>
                <a:ext uri="{FF2B5EF4-FFF2-40B4-BE49-F238E27FC236}">
                  <a16:creationId xmlns:a16="http://schemas.microsoft.com/office/drawing/2014/main" id="{74275508-F799-9DBE-F049-E102EB005074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980;p27">
              <a:extLst>
                <a:ext uri="{FF2B5EF4-FFF2-40B4-BE49-F238E27FC236}">
                  <a16:creationId xmlns:a16="http://schemas.microsoft.com/office/drawing/2014/main" id="{9C1E1D9E-5CC1-D9D2-56D4-BF11DE7335D8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AB44B-AC7F-A16C-DBD5-1746D8E8583E}"/>
              </a:ext>
            </a:extLst>
          </p:cNvPr>
          <p:cNvSpPr/>
          <p:nvPr/>
        </p:nvSpPr>
        <p:spPr>
          <a:xfrm>
            <a:off x="2990090" y="1956939"/>
            <a:ext cx="691576" cy="617100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4400" dirty="0">
                <a:solidFill>
                  <a:schemeClr val="tx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A7079-7172-2EFC-1352-DA778A246BA9}"/>
              </a:ext>
            </a:extLst>
          </p:cNvPr>
          <p:cNvSpPr txBox="1"/>
          <p:nvPr/>
        </p:nvSpPr>
        <p:spPr>
          <a:xfrm>
            <a:off x="2833000" y="2577056"/>
            <a:ext cx="43100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Montserrat" pitchFamily="2" charset="0"/>
              </a:rPr>
              <a:t>Features </a:t>
            </a:r>
          </a:p>
        </p:txBody>
      </p:sp>
      <p:grpSp>
        <p:nvGrpSpPr>
          <p:cNvPr id="294" name="Google Shape;294;p26">
            <a:extLst>
              <a:ext uri="{FF2B5EF4-FFF2-40B4-BE49-F238E27FC236}">
                <a16:creationId xmlns:a16="http://schemas.microsoft.com/office/drawing/2014/main" id="{30E6D422-0136-3998-9A12-0AB83D6B0676}"/>
              </a:ext>
            </a:extLst>
          </p:cNvPr>
          <p:cNvGrpSpPr/>
          <p:nvPr/>
        </p:nvGrpSpPr>
        <p:grpSpPr>
          <a:xfrm>
            <a:off x="703227" y="2801827"/>
            <a:ext cx="1599000" cy="2224794"/>
            <a:chOff x="7118225" y="1524750"/>
            <a:chExt cx="1599000" cy="2224794"/>
          </a:xfrm>
        </p:grpSpPr>
        <p:grpSp>
          <p:nvGrpSpPr>
            <p:cNvPr id="295" name="Google Shape;295;p26">
              <a:extLst>
                <a:ext uri="{FF2B5EF4-FFF2-40B4-BE49-F238E27FC236}">
                  <a16:creationId xmlns:a16="http://schemas.microsoft.com/office/drawing/2014/main" id="{F521C024-488F-97F8-FEF0-6980AB1E2E86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296" name="Google Shape;296;p26">
                <a:extLst>
                  <a:ext uri="{FF2B5EF4-FFF2-40B4-BE49-F238E27FC236}">
                    <a16:creationId xmlns:a16="http://schemas.microsoft.com/office/drawing/2014/main" id="{497FD6E6-0046-00B6-DCBD-9CCB973E82E4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26">
                <a:extLst>
                  <a:ext uri="{FF2B5EF4-FFF2-40B4-BE49-F238E27FC236}">
                    <a16:creationId xmlns:a16="http://schemas.microsoft.com/office/drawing/2014/main" id="{DA6E70C6-F2CF-7D2F-8870-84EFCA444759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298" name="Google Shape;298;p26">
              <a:extLst>
                <a:ext uri="{FF2B5EF4-FFF2-40B4-BE49-F238E27FC236}">
                  <a16:creationId xmlns:a16="http://schemas.microsoft.com/office/drawing/2014/main" id="{57B4934C-6F91-A961-830B-784DF7EBE3D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6">
              <a:extLst>
                <a:ext uri="{FF2B5EF4-FFF2-40B4-BE49-F238E27FC236}">
                  <a16:creationId xmlns:a16="http://schemas.microsoft.com/office/drawing/2014/main" id="{0F79935D-F3DD-20EF-843D-90CEA7A60C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294;p26">
            <a:extLst>
              <a:ext uri="{FF2B5EF4-FFF2-40B4-BE49-F238E27FC236}">
                <a16:creationId xmlns:a16="http://schemas.microsoft.com/office/drawing/2014/main" id="{1CB88966-8283-6BF9-3EE1-BEF16BE6B91D}"/>
              </a:ext>
            </a:extLst>
          </p:cNvPr>
          <p:cNvGrpSpPr/>
          <p:nvPr/>
        </p:nvGrpSpPr>
        <p:grpSpPr>
          <a:xfrm rot="10800000">
            <a:off x="703227" y="116879"/>
            <a:ext cx="1599000" cy="2224794"/>
            <a:chOff x="7118225" y="1524750"/>
            <a:chExt cx="1599000" cy="2224794"/>
          </a:xfrm>
        </p:grpSpPr>
        <p:grpSp>
          <p:nvGrpSpPr>
            <p:cNvPr id="38" name="Google Shape;295;p26">
              <a:extLst>
                <a:ext uri="{FF2B5EF4-FFF2-40B4-BE49-F238E27FC236}">
                  <a16:creationId xmlns:a16="http://schemas.microsoft.com/office/drawing/2014/main" id="{6A616C17-ABAF-2E2C-B95C-1BD085D674EC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1" name="Google Shape;296;p26">
                <a:extLst>
                  <a:ext uri="{FF2B5EF4-FFF2-40B4-BE49-F238E27FC236}">
                    <a16:creationId xmlns:a16="http://schemas.microsoft.com/office/drawing/2014/main" id="{F4A5CDBE-1466-E04B-8B4F-9E70F2DE6B3F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" name="Google Shape;297;p26">
                <a:extLst>
                  <a:ext uri="{FF2B5EF4-FFF2-40B4-BE49-F238E27FC236}">
                    <a16:creationId xmlns:a16="http://schemas.microsoft.com/office/drawing/2014/main" id="{A544655C-66FD-5E9F-ADB1-A1256C989F61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39" name="Google Shape;298;p26">
              <a:extLst>
                <a:ext uri="{FF2B5EF4-FFF2-40B4-BE49-F238E27FC236}">
                  <a16:creationId xmlns:a16="http://schemas.microsoft.com/office/drawing/2014/main" id="{B3035FCF-6428-5B27-194B-BDC8B67B870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99;p26">
              <a:extLst>
                <a:ext uri="{FF2B5EF4-FFF2-40B4-BE49-F238E27FC236}">
                  <a16:creationId xmlns:a16="http://schemas.microsoft.com/office/drawing/2014/main" id="{8A6B15B4-17EA-C29C-1245-D5D905747D3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294;p26">
            <a:extLst>
              <a:ext uri="{FF2B5EF4-FFF2-40B4-BE49-F238E27FC236}">
                <a16:creationId xmlns:a16="http://schemas.microsoft.com/office/drawing/2014/main" id="{793BA413-449B-4446-25E4-96E1D22FEF1B}"/>
              </a:ext>
            </a:extLst>
          </p:cNvPr>
          <p:cNvGrpSpPr/>
          <p:nvPr/>
        </p:nvGrpSpPr>
        <p:grpSpPr>
          <a:xfrm rot="16200000">
            <a:off x="7094052" y="1464659"/>
            <a:ext cx="1599000" cy="2224794"/>
            <a:chOff x="7118225" y="1524750"/>
            <a:chExt cx="1599000" cy="2224794"/>
          </a:xfrm>
        </p:grpSpPr>
        <p:grpSp>
          <p:nvGrpSpPr>
            <p:cNvPr id="44" name="Google Shape;295;p26">
              <a:extLst>
                <a:ext uri="{FF2B5EF4-FFF2-40B4-BE49-F238E27FC236}">
                  <a16:creationId xmlns:a16="http://schemas.microsoft.com/office/drawing/2014/main" id="{86BA6A39-1DF8-1A6C-4D81-D291AD0B5AEE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7" name="Google Shape;296;p26">
                <a:extLst>
                  <a:ext uri="{FF2B5EF4-FFF2-40B4-BE49-F238E27FC236}">
                    <a16:creationId xmlns:a16="http://schemas.microsoft.com/office/drawing/2014/main" id="{E6DDC5CE-D33B-9045-20EE-416AB705F4A5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" name="Google Shape;297;p26">
                <a:extLst>
                  <a:ext uri="{FF2B5EF4-FFF2-40B4-BE49-F238E27FC236}">
                    <a16:creationId xmlns:a16="http://schemas.microsoft.com/office/drawing/2014/main" id="{C78C1E82-791A-6575-6775-8A2BD2EE1A7E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45" name="Google Shape;298;p26">
              <a:extLst>
                <a:ext uri="{FF2B5EF4-FFF2-40B4-BE49-F238E27FC236}">
                  <a16:creationId xmlns:a16="http://schemas.microsoft.com/office/drawing/2014/main" id="{33051DA1-4C4B-4EEB-5F19-EDA06059926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99;p26">
              <a:extLst>
                <a:ext uri="{FF2B5EF4-FFF2-40B4-BE49-F238E27FC236}">
                  <a16:creationId xmlns:a16="http://schemas.microsoft.com/office/drawing/2014/main" id="{AA4DEF5E-82BB-66D1-36F3-86996FEBA06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16125494"/>
      </p:ext>
    </p:extLst>
  </p:cSld>
  <p:clrMapOvr>
    <a:masterClrMapping/>
  </p:clrMapOvr>
  <p:transition spd="slow">
    <p:check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AB015B41-99DE-9ED8-0D1B-DC43238F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52D53-BB8D-EC5B-3FBF-FBDC9AFF4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1987" y="768602"/>
            <a:ext cx="1620000" cy="3600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941A58E2-F864-3E55-D7A9-6AE5AA82F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2" y="768602"/>
            <a:ext cx="1620000" cy="359999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Google Shape;360;p31">
            <a:extLst>
              <a:ext uri="{FF2B5EF4-FFF2-40B4-BE49-F238E27FC236}">
                <a16:creationId xmlns:a16="http://schemas.microsoft.com/office/drawing/2014/main" id="{971320DD-BF9F-6B56-6B96-CE055887C6D3}"/>
              </a:ext>
            </a:extLst>
          </p:cNvPr>
          <p:cNvSpPr txBox="1">
            <a:spLocks/>
          </p:cNvSpPr>
          <p:nvPr/>
        </p:nvSpPr>
        <p:spPr>
          <a:xfrm>
            <a:off x="1701988" y="4368602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Light Mode</a:t>
            </a:r>
          </a:p>
        </p:txBody>
      </p:sp>
      <p:sp>
        <p:nvSpPr>
          <p:cNvPr id="9" name="Google Shape;360;p31">
            <a:extLst>
              <a:ext uri="{FF2B5EF4-FFF2-40B4-BE49-F238E27FC236}">
                <a16:creationId xmlns:a16="http://schemas.microsoft.com/office/drawing/2014/main" id="{D1A76F91-2BF4-7D5E-86CC-49B7D9CB6A72}"/>
              </a:ext>
            </a:extLst>
          </p:cNvPr>
          <p:cNvSpPr txBox="1">
            <a:spLocks/>
          </p:cNvSpPr>
          <p:nvPr/>
        </p:nvSpPr>
        <p:spPr>
          <a:xfrm>
            <a:off x="5282012" y="4368602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Dark Mode</a:t>
            </a:r>
          </a:p>
        </p:txBody>
      </p:sp>
    </p:spTree>
    <p:extLst>
      <p:ext uri="{BB962C8B-B14F-4D97-AF65-F5344CB8AC3E}">
        <p14:creationId xmlns:p14="http://schemas.microsoft.com/office/powerpoint/2010/main" val="160839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D1171A54-EFDD-8BEE-9CA0-7872DA5B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6">
            <a:extLst>
              <a:ext uri="{FF2B5EF4-FFF2-40B4-BE49-F238E27FC236}">
                <a16:creationId xmlns:a16="http://schemas.microsoft.com/office/drawing/2014/main" id="{30E6D422-0136-3998-9A12-0AB83D6B0676}"/>
              </a:ext>
            </a:extLst>
          </p:cNvPr>
          <p:cNvGrpSpPr/>
          <p:nvPr/>
        </p:nvGrpSpPr>
        <p:grpSpPr>
          <a:xfrm>
            <a:off x="7406983" y="2844786"/>
            <a:ext cx="1599000" cy="2224794"/>
            <a:chOff x="7118225" y="1524750"/>
            <a:chExt cx="1599000" cy="2224794"/>
          </a:xfrm>
        </p:grpSpPr>
        <p:grpSp>
          <p:nvGrpSpPr>
            <p:cNvPr id="295" name="Google Shape;295;p26">
              <a:extLst>
                <a:ext uri="{FF2B5EF4-FFF2-40B4-BE49-F238E27FC236}">
                  <a16:creationId xmlns:a16="http://schemas.microsoft.com/office/drawing/2014/main" id="{F521C024-488F-97F8-FEF0-6980AB1E2E86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296" name="Google Shape;296;p26">
                <a:extLst>
                  <a:ext uri="{FF2B5EF4-FFF2-40B4-BE49-F238E27FC236}">
                    <a16:creationId xmlns:a16="http://schemas.microsoft.com/office/drawing/2014/main" id="{497FD6E6-0046-00B6-DCBD-9CCB973E82E4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26">
                <a:extLst>
                  <a:ext uri="{FF2B5EF4-FFF2-40B4-BE49-F238E27FC236}">
                    <a16:creationId xmlns:a16="http://schemas.microsoft.com/office/drawing/2014/main" id="{DA6E70C6-F2CF-7D2F-8870-84EFCA444759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298" name="Google Shape;298;p26">
              <a:extLst>
                <a:ext uri="{FF2B5EF4-FFF2-40B4-BE49-F238E27FC236}">
                  <a16:creationId xmlns:a16="http://schemas.microsoft.com/office/drawing/2014/main" id="{57B4934C-6F91-A961-830B-784DF7EBE3D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6">
              <a:extLst>
                <a:ext uri="{FF2B5EF4-FFF2-40B4-BE49-F238E27FC236}">
                  <a16:creationId xmlns:a16="http://schemas.microsoft.com/office/drawing/2014/main" id="{0F79935D-F3DD-20EF-843D-90CEA7A60C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Picture 13" descr="A logo of a shield with a chat bubble&#10;&#10;Description automatically generated">
            <a:extLst>
              <a:ext uri="{FF2B5EF4-FFF2-40B4-BE49-F238E27FC236}">
                <a16:creationId xmlns:a16="http://schemas.microsoft.com/office/drawing/2014/main" id="{801C4F91-A889-6D26-E84B-5FEE9B4025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185" t="17174" r="17185" b="17174"/>
          <a:stretch>
            <a:fillRect/>
          </a:stretch>
        </p:blipFill>
        <p:spPr>
          <a:xfrm>
            <a:off x="354018" y="1191150"/>
            <a:ext cx="2760316" cy="2761200"/>
          </a:xfrm>
          <a:custGeom>
            <a:avLst/>
            <a:gdLst>
              <a:gd name="connsiteX0" fmla="*/ 1687859 w 3375718"/>
              <a:gd name="connsiteY0" fmla="*/ 0 h 3376800"/>
              <a:gd name="connsiteX1" fmla="*/ 3375718 w 3375718"/>
              <a:gd name="connsiteY1" fmla="*/ 1688400 h 3376800"/>
              <a:gd name="connsiteX2" fmla="*/ 1687859 w 3375718"/>
              <a:gd name="connsiteY2" fmla="*/ 3376800 h 3376800"/>
              <a:gd name="connsiteX3" fmla="*/ 0 w 3375718"/>
              <a:gd name="connsiteY3" fmla="*/ 1688400 h 3376800"/>
              <a:gd name="connsiteX4" fmla="*/ 1687859 w 3375718"/>
              <a:gd name="connsiteY4" fmla="*/ 0 h 33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718" h="3376800">
                <a:moveTo>
                  <a:pt x="1687859" y="0"/>
                </a:moveTo>
                <a:cubicBezTo>
                  <a:pt x="2620038" y="0"/>
                  <a:pt x="3375718" y="755922"/>
                  <a:pt x="3375718" y="1688400"/>
                </a:cubicBezTo>
                <a:cubicBezTo>
                  <a:pt x="3375718" y="2620878"/>
                  <a:pt x="2620038" y="3376800"/>
                  <a:pt x="1687859" y="3376800"/>
                </a:cubicBezTo>
                <a:cubicBezTo>
                  <a:pt x="755680" y="3376800"/>
                  <a:pt x="0" y="2620878"/>
                  <a:pt x="0" y="1688400"/>
                </a:cubicBezTo>
                <a:cubicBezTo>
                  <a:pt x="0" y="755922"/>
                  <a:pt x="755680" y="0"/>
                  <a:pt x="1687859" y="0"/>
                </a:cubicBez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A3EE57B-9050-9445-E2A0-0E60C05424BF}"/>
              </a:ext>
            </a:extLst>
          </p:cNvPr>
          <p:cNvGrpSpPr/>
          <p:nvPr/>
        </p:nvGrpSpPr>
        <p:grpSpPr>
          <a:xfrm>
            <a:off x="3854465" y="1027510"/>
            <a:ext cx="5025041" cy="617100"/>
            <a:chOff x="3756313" y="1522270"/>
            <a:chExt cx="5020826" cy="5198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702F21-F92F-B227-C707-03C2BC29B6D8}"/>
                </a:ext>
              </a:extLst>
            </p:cNvPr>
            <p:cNvSpPr/>
            <p:nvPr/>
          </p:nvSpPr>
          <p:spPr>
            <a:xfrm>
              <a:off x="3756313" y="1522270"/>
              <a:ext cx="690996" cy="519898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4400">
                  <a:solidFill>
                    <a:schemeClr val="tx1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A16F07-D675-5EE4-6666-A6B6210DAFCC}"/>
                </a:ext>
              </a:extLst>
            </p:cNvPr>
            <p:cNvSpPr txBox="1"/>
            <p:nvPr/>
          </p:nvSpPr>
          <p:spPr>
            <a:xfrm>
              <a:off x="4470657" y="1547770"/>
              <a:ext cx="4306482" cy="4667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SG" sz="3000" b="1">
                  <a:solidFill>
                    <a:schemeClr val="accent6"/>
                  </a:solidFill>
                  <a:latin typeface="Montserrat" pitchFamily="2" charset="0"/>
                </a:rPr>
                <a:t>Introduction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63C73D-8A59-C48E-7541-814A89195E9D}"/>
              </a:ext>
            </a:extLst>
          </p:cNvPr>
          <p:cNvGrpSpPr/>
          <p:nvPr/>
        </p:nvGrpSpPr>
        <p:grpSpPr>
          <a:xfrm>
            <a:off x="3854464" y="1797257"/>
            <a:ext cx="5025042" cy="617099"/>
            <a:chOff x="3756313" y="1287291"/>
            <a:chExt cx="5020827" cy="5198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10EAE8-5916-09F2-758E-CEE9305AE6CA}"/>
                </a:ext>
              </a:extLst>
            </p:cNvPr>
            <p:cNvSpPr/>
            <p:nvPr/>
          </p:nvSpPr>
          <p:spPr>
            <a:xfrm>
              <a:off x="3756313" y="1287291"/>
              <a:ext cx="690996" cy="519898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4400">
                  <a:solidFill>
                    <a:schemeClr val="tx1"/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164DE8-6295-4E2A-6BC3-5E905F8975F7}"/>
                </a:ext>
              </a:extLst>
            </p:cNvPr>
            <p:cNvSpPr txBox="1"/>
            <p:nvPr/>
          </p:nvSpPr>
          <p:spPr>
            <a:xfrm>
              <a:off x="4470658" y="1313683"/>
              <a:ext cx="4306482" cy="4667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SG" sz="3000" b="1" dirty="0">
                  <a:solidFill>
                    <a:schemeClr val="accent6"/>
                  </a:solidFill>
                  <a:latin typeface="Montserrat" pitchFamily="2" charset="0"/>
                </a:rPr>
                <a:t>Research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0D7282-F581-221B-27F0-330BE8DBAC82}"/>
              </a:ext>
            </a:extLst>
          </p:cNvPr>
          <p:cNvGrpSpPr/>
          <p:nvPr/>
        </p:nvGrpSpPr>
        <p:grpSpPr>
          <a:xfrm>
            <a:off x="3859389" y="3344182"/>
            <a:ext cx="5025042" cy="617100"/>
            <a:chOff x="3857055" y="3571922"/>
            <a:chExt cx="5025042" cy="6171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E9BB9A-621B-4686-34E4-4DEA9E51F2B9}"/>
                </a:ext>
              </a:extLst>
            </p:cNvPr>
            <p:cNvSpPr/>
            <p:nvPr/>
          </p:nvSpPr>
          <p:spPr>
            <a:xfrm>
              <a:off x="3857055" y="3571922"/>
              <a:ext cx="691576" cy="617100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4400">
                  <a:solidFill>
                    <a:schemeClr val="tx1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98276C-0DA3-F702-66AC-0591F8F763FC}"/>
                </a:ext>
              </a:extLst>
            </p:cNvPr>
            <p:cNvSpPr txBox="1"/>
            <p:nvPr/>
          </p:nvSpPr>
          <p:spPr>
            <a:xfrm>
              <a:off x="4572000" y="3595817"/>
              <a:ext cx="4310097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SG" sz="3000" b="1">
                  <a:solidFill>
                    <a:schemeClr val="accent6"/>
                  </a:solidFill>
                  <a:latin typeface="Montserrat" pitchFamily="2" charset="0"/>
                </a:rPr>
                <a:t>Demonstration</a:t>
              </a:r>
              <a:r>
                <a:rPr lang="en-SG" sz="3000">
                  <a:latin typeface="Arial Black" panose="020B0A04020102020204" pitchFamily="34" charset="0"/>
                </a:rPr>
                <a:t>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E172D1-4E27-935C-DD74-5C4459928F72}"/>
              </a:ext>
            </a:extLst>
          </p:cNvPr>
          <p:cNvGrpSpPr/>
          <p:nvPr/>
        </p:nvGrpSpPr>
        <p:grpSpPr>
          <a:xfrm>
            <a:off x="3849281" y="4121360"/>
            <a:ext cx="5025042" cy="617100"/>
            <a:chOff x="3846690" y="4300111"/>
            <a:chExt cx="5025042" cy="6171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8973CB-3D27-4213-BCEE-8C71AD149149}"/>
                </a:ext>
              </a:extLst>
            </p:cNvPr>
            <p:cNvSpPr/>
            <p:nvPr/>
          </p:nvSpPr>
          <p:spPr>
            <a:xfrm>
              <a:off x="3846690" y="4300111"/>
              <a:ext cx="691576" cy="617100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4400">
                  <a:solidFill>
                    <a:schemeClr val="tx1"/>
                  </a:solidFill>
                  <a:latin typeface="Arial Black" panose="020B0A04020102020204" pitchFamily="34" charset="0"/>
                </a:rPr>
                <a:t>5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377AE6-0548-3357-C8D7-0752A551FCE0}"/>
                </a:ext>
              </a:extLst>
            </p:cNvPr>
            <p:cNvSpPr txBox="1"/>
            <p:nvPr/>
          </p:nvSpPr>
          <p:spPr>
            <a:xfrm>
              <a:off x="4561635" y="4324007"/>
              <a:ext cx="4310097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SG" sz="3000" b="1">
                  <a:solidFill>
                    <a:schemeClr val="accent6"/>
                  </a:solidFill>
                  <a:latin typeface="Montserrat" pitchFamily="2" charset="0"/>
                </a:rPr>
                <a:t>Conclusion</a:t>
              </a:r>
              <a:endParaRPr lang="en-SG" sz="3000">
                <a:latin typeface="Arial Black" panose="020B0A040201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8CE1D31-7722-6285-C0C9-F138E2346B2E}"/>
              </a:ext>
            </a:extLst>
          </p:cNvPr>
          <p:cNvGrpSpPr/>
          <p:nvPr/>
        </p:nvGrpSpPr>
        <p:grpSpPr>
          <a:xfrm>
            <a:off x="3852166" y="2567003"/>
            <a:ext cx="5025040" cy="617100"/>
            <a:chOff x="3846691" y="2812257"/>
            <a:chExt cx="5025040" cy="6171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476B6A-ACE5-6364-0BB7-782DF97F0300}"/>
                </a:ext>
              </a:extLst>
            </p:cNvPr>
            <p:cNvSpPr/>
            <p:nvPr/>
          </p:nvSpPr>
          <p:spPr>
            <a:xfrm>
              <a:off x="3846691" y="2812257"/>
              <a:ext cx="691576" cy="617100"/>
            </a:xfrm>
            <a:prstGeom prst="rect">
              <a:avLst/>
            </a:prstGeom>
            <a:solidFill>
              <a:schemeClr val="accent1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4400">
                  <a:solidFill>
                    <a:schemeClr val="tx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B7FB15-D30C-2874-3AC9-6A4D54C6A0C7}"/>
                </a:ext>
              </a:extLst>
            </p:cNvPr>
            <p:cNvSpPr txBox="1"/>
            <p:nvPr/>
          </p:nvSpPr>
          <p:spPr>
            <a:xfrm>
              <a:off x="4561635" y="2843584"/>
              <a:ext cx="4310096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SG" sz="3000" b="1">
                  <a:solidFill>
                    <a:schemeClr val="accent6"/>
                  </a:solidFill>
                  <a:latin typeface="Montserrat" pitchFamily="2" charset="0"/>
                </a:rPr>
                <a:t>Features</a:t>
              </a:r>
              <a:r>
                <a:rPr lang="en-SG" sz="3000" b="1">
                  <a:latin typeface="Montserrat" pitchFamily="2" charset="0"/>
                </a:rPr>
                <a:t> 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83CFECE-7A47-AE23-B634-61AA23693FC8}"/>
              </a:ext>
            </a:extLst>
          </p:cNvPr>
          <p:cNvSpPr txBox="1"/>
          <p:nvPr/>
        </p:nvSpPr>
        <p:spPr>
          <a:xfrm>
            <a:off x="3849281" y="254603"/>
            <a:ext cx="5025600" cy="6192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SG" sz="3200" b="1">
                <a:solidFill>
                  <a:schemeClr val="accent6"/>
                </a:solidFill>
                <a:latin typeface="Montserrat ExtraBold" pitchFamily="2" charset="0"/>
              </a:rPr>
              <a:t>Agenda</a:t>
            </a:r>
            <a:endParaRPr lang="en-SG" sz="2400" b="1">
              <a:solidFill>
                <a:schemeClr val="accent6"/>
              </a:solidFill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56E3A2E2-41BD-9AE7-5A12-4CBFA0FA1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40" y="855519"/>
            <a:ext cx="1620000" cy="3600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 descr="A screen shot of a phone&#10;&#10;Description automatically generated">
            <a:extLst>
              <a:ext uri="{FF2B5EF4-FFF2-40B4-BE49-F238E27FC236}">
                <a16:creationId xmlns:a16="http://schemas.microsoft.com/office/drawing/2014/main" id="{2929751A-FDA4-4029-B64D-AB37BB051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61" y="855519"/>
            <a:ext cx="1620000" cy="3600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3" name="Picture 12" descr="A screenshot of a chat&#10;&#10;Description automatically generated">
            <a:extLst>
              <a:ext uri="{FF2B5EF4-FFF2-40B4-BE49-F238E27FC236}">
                <a16:creationId xmlns:a16="http://schemas.microsoft.com/office/drawing/2014/main" id="{2F1F9368-BF1A-451D-9254-075632378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9" y="855519"/>
            <a:ext cx="1620000" cy="3600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6" name="Picture 15" descr="A screen shot of a phone&#10;&#10;Description automatically generated">
            <a:extLst>
              <a:ext uri="{FF2B5EF4-FFF2-40B4-BE49-F238E27FC236}">
                <a16:creationId xmlns:a16="http://schemas.microsoft.com/office/drawing/2014/main" id="{BB194E5A-66D6-A15A-D111-FBF593981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82" y="855520"/>
            <a:ext cx="1620000" cy="359999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0" name="Google Shape;358;p31">
            <a:extLst>
              <a:ext uri="{FF2B5EF4-FFF2-40B4-BE49-F238E27FC236}">
                <a16:creationId xmlns:a16="http://schemas.microsoft.com/office/drawing/2014/main" id="{4C410D08-8D45-5EE8-950F-2918A82AD8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Multi-language Support</a:t>
            </a:r>
          </a:p>
        </p:txBody>
      </p:sp>
      <p:sp>
        <p:nvSpPr>
          <p:cNvPr id="21" name="Google Shape;360;p31">
            <a:extLst>
              <a:ext uri="{FF2B5EF4-FFF2-40B4-BE49-F238E27FC236}">
                <a16:creationId xmlns:a16="http://schemas.microsoft.com/office/drawing/2014/main" id="{8414B694-1993-91A0-0DB0-E02C5526B174}"/>
              </a:ext>
            </a:extLst>
          </p:cNvPr>
          <p:cNvSpPr txBox="1">
            <a:spLocks/>
          </p:cNvSpPr>
          <p:nvPr/>
        </p:nvSpPr>
        <p:spPr>
          <a:xfrm>
            <a:off x="-65881" y="4455519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English</a:t>
            </a:r>
          </a:p>
        </p:txBody>
      </p:sp>
      <p:sp>
        <p:nvSpPr>
          <p:cNvPr id="22" name="Google Shape;360;p31">
            <a:extLst>
              <a:ext uri="{FF2B5EF4-FFF2-40B4-BE49-F238E27FC236}">
                <a16:creationId xmlns:a16="http://schemas.microsoft.com/office/drawing/2014/main" id="{3CDA5013-68CC-7D34-4555-B23BC4665B24}"/>
              </a:ext>
            </a:extLst>
          </p:cNvPr>
          <p:cNvSpPr txBox="1">
            <a:spLocks/>
          </p:cNvSpPr>
          <p:nvPr/>
        </p:nvSpPr>
        <p:spPr>
          <a:xfrm>
            <a:off x="2306040" y="4455519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Malay</a:t>
            </a:r>
          </a:p>
        </p:txBody>
      </p:sp>
      <p:sp>
        <p:nvSpPr>
          <p:cNvPr id="23" name="Google Shape;360;p31">
            <a:extLst>
              <a:ext uri="{FF2B5EF4-FFF2-40B4-BE49-F238E27FC236}">
                <a16:creationId xmlns:a16="http://schemas.microsoft.com/office/drawing/2014/main" id="{1418D4A0-FA58-A737-2759-53D5E83DC698}"/>
              </a:ext>
            </a:extLst>
          </p:cNvPr>
          <p:cNvSpPr txBox="1">
            <a:spLocks/>
          </p:cNvSpPr>
          <p:nvPr/>
        </p:nvSpPr>
        <p:spPr>
          <a:xfrm>
            <a:off x="4677961" y="4455519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Chinese</a:t>
            </a:r>
          </a:p>
        </p:txBody>
      </p:sp>
      <p:sp>
        <p:nvSpPr>
          <p:cNvPr id="24" name="Google Shape;360;p31">
            <a:extLst>
              <a:ext uri="{FF2B5EF4-FFF2-40B4-BE49-F238E27FC236}">
                <a16:creationId xmlns:a16="http://schemas.microsoft.com/office/drawing/2014/main" id="{B85810D9-3041-7B26-C49F-7F05016EE95E}"/>
              </a:ext>
            </a:extLst>
          </p:cNvPr>
          <p:cNvSpPr txBox="1">
            <a:spLocks/>
          </p:cNvSpPr>
          <p:nvPr/>
        </p:nvSpPr>
        <p:spPr>
          <a:xfrm>
            <a:off x="7049882" y="4455519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Tamil</a:t>
            </a:r>
          </a:p>
        </p:txBody>
      </p:sp>
    </p:spTree>
    <p:extLst>
      <p:ext uri="{BB962C8B-B14F-4D97-AF65-F5344CB8AC3E}">
        <p14:creationId xmlns:p14="http://schemas.microsoft.com/office/powerpoint/2010/main" val="176102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AB015B41-99DE-9ED8-0D1B-DC43238F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Chat Types</a:t>
            </a:r>
          </a:p>
        </p:txBody>
      </p:sp>
      <p:sp>
        <p:nvSpPr>
          <p:cNvPr id="8" name="Google Shape;360;p31">
            <a:extLst>
              <a:ext uri="{FF2B5EF4-FFF2-40B4-BE49-F238E27FC236}">
                <a16:creationId xmlns:a16="http://schemas.microsoft.com/office/drawing/2014/main" id="{971320DD-BF9F-6B56-6B96-CE055887C6D3}"/>
              </a:ext>
            </a:extLst>
          </p:cNvPr>
          <p:cNvSpPr txBox="1">
            <a:spLocks/>
          </p:cNvSpPr>
          <p:nvPr/>
        </p:nvSpPr>
        <p:spPr>
          <a:xfrm>
            <a:off x="4048700" y="1273473"/>
            <a:ext cx="4059456" cy="259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en-US" sz="1600" dirty="0"/>
              <a:t>Person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Chat between 2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send text messages and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play multiplayer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/>
            <a:r>
              <a:rPr lang="en-US" sz="1600" dirty="0"/>
              <a:t>Group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Chat between 3 or more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Hosted by 1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send text messages and images</a:t>
            </a:r>
          </a:p>
        </p:txBody>
      </p:sp>
      <p:pic>
        <p:nvPicPr>
          <p:cNvPr id="3" name="Picture 2" descr="A close-up of a phone screen&#10;&#10;Description automatically generated">
            <a:extLst>
              <a:ext uri="{FF2B5EF4-FFF2-40B4-BE49-F238E27FC236}">
                <a16:creationId xmlns:a16="http://schemas.microsoft.com/office/drawing/2014/main" id="{3D2807E3-23C2-1C9E-B988-745DD804F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64" y="867073"/>
            <a:ext cx="1794751" cy="39883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362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AB015B41-99DE-9ED8-0D1B-DC43238F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Text Messages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A48603DF-2BAA-3F56-07D4-D668077A6A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603767"/>
              </p:ext>
            </p:extLst>
          </p:nvPr>
        </p:nvGraphicFramePr>
        <p:xfrm>
          <a:off x="357188" y="922338"/>
          <a:ext cx="8429625" cy="3298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5587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AB015B41-99DE-9ED8-0D1B-DC43238F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Images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619C55B-7C2E-2CC6-DA73-D8D24A56C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047657"/>
              </p:ext>
            </p:extLst>
          </p:nvPr>
        </p:nvGraphicFramePr>
        <p:xfrm>
          <a:off x="-2381" y="945220"/>
          <a:ext cx="9148763" cy="3253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011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AB015B41-99DE-9ED8-0D1B-DC43238F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Offensive Content Filter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A50F647-9CF0-4B0D-BFA8-152AC0F9A5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4465823"/>
              </p:ext>
            </p:extLst>
          </p:nvPr>
        </p:nvGraphicFramePr>
        <p:xfrm>
          <a:off x="435769" y="1157287"/>
          <a:ext cx="7822406" cy="3205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Google Shape;360;p31">
            <a:extLst>
              <a:ext uri="{FF2B5EF4-FFF2-40B4-BE49-F238E27FC236}">
                <a16:creationId xmlns:a16="http://schemas.microsoft.com/office/drawing/2014/main" id="{B4B6E346-A7ED-37B1-0774-D184CFE8F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497449"/>
              </p:ext>
            </p:extLst>
          </p:nvPr>
        </p:nvGraphicFramePr>
        <p:xfrm>
          <a:off x="713225" y="1208225"/>
          <a:ext cx="77175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6656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3A2E2-41BD-9AE7-5A12-4CBFA0FA1F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62000" y="855519"/>
            <a:ext cx="1620000" cy="3600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29751A-FDA4-4029-B64D-AB37BB0515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9881" y="855519"/>
            <a:ext cx="1620000" cy="3600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1F9368-BF1A-451D-9254-075632378F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4119" y="855519"/>
            <a:ext cx="1620000" cy="36000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0" name="Google Shape;358;p31">
            <a:extLst>
              <a:ext uri="{FF2B5EF4-FFF2-40B4-BE49-F238E27FC236}">
                <a16:creationId xmlns:a16="http://schemas.microsoft.com/office/drawing/2014/main" id="{4C410D08-8D45-5EE8-950F-2918A82AD8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Multiplayer Games</a:t>
            </a:r>
          </a:p>
        </p:txBody>
      </p:sp>
      <p:sp>
        <p:nvSpPr>
          <p:cNvPr id="21" name="Google Shape;360;p31">
            <a:extLst>
              <a:ext uri="{FF2B5EF4-FFF2-40B4-BE49-F238E27FC236}">
                <a16:creationId xmlns:a16="http://schemas.microsoft.com/office/drawing/2014/main" id="{8414B694-1993-91A0-0DB0-E02C5526B174}"/>
              </a:ext>
            </a:extLst>
          </p:cNvPr>
          <p:cNvSpPr txBox="1">
            <a:spLocks/>
          </p:cNvSpPr>
          <p:nvPr/>
        </p:nvSpPr>
        <p:spPr>
          <a:xfrm>
            <a:off x="474119" y="4455519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Tic Tac Toe</a:t>
            </a:r>
          </a:p>
        </p:txBody>
      </p:sp>
      <p:sp>
        <p:nvSpPr>
          <p:cNvPr id="22" name="Google Shape;360;p31">
            <a:extLst>
              <a:ext uri="{FF2B5EF4-FFF2-40B4-BE49-F238E27FC236}">
                <a16:creationId xmlns:a16="http://schemas.microsoft.com/office/drawing/2014/main" id="{3CDA5013-68CC-7D34-4555-B23BC4665B24}"/>
              </a:ext>
            </a:extLst>
          </p:cNvPr>
          <p:cNvSpPr txBox="1">
            <a:spLocks/>
          </p:cNvSpPr>
          <p:nvPr/>
        </p:nvSpPr>
        <p:spPr>
          <a:xfrm>
            <a:off x="3492000" y="4455519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Connect Four</a:t>
            </a:r>
          </a:p>
        </p:txBody>
      </p:sp>
      <p:sp>
        <p:nvSpPr>
          <p:cNvPr id="23" name="Google Shape;360;p31">
            <a:extLst>
              <a:ext uri="{FF2B5EF4-FFF2-40B4-BE49-F238E27FC236}">
                <a16:creationId xmlns:a16="http://schemas.microsoft.com/office/drawing/2014/main" id="{1418D4A0-FA58-A737-2759-53D5E83DC698}"/>
              </a:ext>
            </a:extLst>
          </p:cNvPr>
          <p:cNvSpPr txBox="1">
            <a:spLocks/>
          </p:cNvSpPr>
          <p:nvPr/>
        </p:nvSpPr>
        <p:spPr>
          <a:xfrm>
            <a:off x="6509881" y="4455519"/>
            <a:ext cx="2160000" cy="36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Othello</a:t>
            </a:r>
          </a:p>
        </p:txBody>
      </p:sp>
    </p:spTree>
    <p:extLst>
      <p:ext uri="{BB962C8B-B14F-4D97-AF65-F5344CB8AC3E}">
        <p14:creationId xmlns:p14="http://schemas.microsoft.com/office/powerpoint/2010/main" val="306141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AB015B41-99DE-9ED8-0D1B-DC43238F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View Old Chats</a:t>
            </a:r>
            <a:endParaRPr lang="en-SG" dirty="0"/>
          </a:p>
        </p:txBody>
      </p:sp>
      <p:sp>
        <p:nvSpPr>
          <p:cNvPr id="8" name="Google Shape;360;p31">
            <a:extLst>
              <a:ext uri="{FF2B5EF4-FFF2-40B4-BE49-F238E27FC236}">
                <a16:creationId xmlns:a16="http://schemas.microsoft.com/office/drawing/2014/main" id="{971320DD-BF9F-6B56-6B96-CE055887C6D3}"/>
              </a:ext>
            </a:extLst>
          </p:cNvPr>
          <p:cNvSpPr txBox="1">
            <a:spLocks/>
          </p:cNvSpPr>
          <p:nvPr/>
        </p:nvSpPr>
        <p:spPr>
          <a:xfrm>
            <a:off x="4914371" y="1273473"/>
            <a:ext cx="3247518" cy="259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Person or group chat session is stored locally on users’ devices after ending</a:t>
            </a:r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Uses Flutter’s </a:t>
            </a:r>
            <a:r>
              <a:rPr lang="en-US" sz="1600" b="1" dirty="0" err="1"/>
              <a:t>sqflite</a:t>
            </a:r>
            <a:r>
              <a:rPr lang="en-US" sz="1600" dirty="0"/>
              <a:t> to store chat data</a:t>
            </a:r>
          </a:p>
          <a:p>
            <a:pPr marL="0" indent="0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Stored in First-In Last-Out stack structure with newest session displayed on top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F2FC57-C6BC-0EBA-9AAF-FA40E4736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151" y="866607"/>
            <a:ext cx="1794751" cy="3988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F36CC6F1-EC56-9161-1850-FDAD11481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56" y="866141"/>
            <a:ext cx="1794960" cy="398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558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294;p26">
            <a:extLst>
              <a:ext uri="{FF2B5EF4-FFF2-40B4-BE49-F238E27FC236}">
                <a16:creationId xmlns:a16="http://schemas.microsoft.com/office/drawing/2014/main" id="{793BA413-449B-4446-25E4-96E1D22FEF1B}"/>
              </a:ext>
            </a:extLst>
          </p:cNvPr>
          <p:cNvGrpSpPr/>
          <p:nvPr/>
        </p:nvGrpSpPr>
        <p:grpSpPr>
          <a:xfrm rot="16200000">
            <a:off x="7094052" y="1464659"/>
            <a:ext cx="1599000" cy="2224794"/>
            <a:chOff x="7118225" y="1524750"/>
            <a:chExt cx="1599000" cy="2224794"/>
          </a:xfrm>
        </p:grpSpPr>
        <p:grpSp>
          <p:nvGrpSpPr>
            <p:cNvPr id="44" name="Google Shape;295;p26">
              <a:extLst>
                <a:ext uri="{FF2B5EF4-FFF2-40B4-BE49-F238E27FC236}">
                  <a16:creationId xmlns:a16="http://schemas.microsoft.com/office/drawing/2014/main" id="{86BA6A39-1DF8-1A6C-4D81-D291AD0B5AEE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7" name="Google Shape;296;p26">
                <a:extLst>
                  <a:ext uri="{FF2B5EF4-FFF2-40B4-BE49-F238E27FC236}">
                    <a16:creationId xmlns:a16="http://schemas.microsoft.com/office/drawing/2014/main" id="{E6DDC5CE-D33B-9045-20EE-416AB705F4A5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" name="Google Shape;297;p26">
                <a:extLst>
                  <a:ext uri="{FF2B5EF4-FFF2-40B4-BE49-F238E27FC236}">
                    <a16:creationId xmlns:a16="http://schemas.microsoft.com/office/drawing/2014/main" id="{C78C1E82-791A-6575-6775-8A2BD2EE1A7E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45" name="Google Shape;298;p26">
              <a:extLst>
                <a:ext uri="{FF2B5EF4-FFF2-40B4-BE49-F238E27FC236}">
                  <a16:creationId xmlns:a16="http://schemas.microsoft.com/office/drawing/2014/main" id="{33051DA1-4C4B-4EEB-5F19-EDA06059926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99;p26">
              <a:extLst>
                <a:ext uri="{FF2B5EF4-FFF2-40B4-BE49-F238E27FC236}">
                  <a16:creationId xmlns:a16="http://schemas.microsoft.com/office/drawing/2014/main" id="{AA4DEF5E-82BB-66D1-36F3-86996FEBA06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Google Shape;977;p27">
            <a:extLst>
              <a:ext uri="{FF2B5EF4-FFF2-40B4-BE49-F238E27FC236}">
                <a16:creationId xmlns:a16="http://schemas.microsoft.com/office/drawing/2014/main" id="{B869DE60-4800-8CF4-6B61-AA83F51EC193}"/>
              </a:ext>
            </a:extLst>
          </p:cNvPr>
          <p:cNvGrpSpPr/>
          <p:nvPr/>
        </p:nvGrpSpPr>
        <p:grpSpPr>
          <a:xfrm>
            <a:off x="2680630" y="2475657"/>
            <a:ext cx="3630370" cy="198791"/>
            <a:chOff x="4788672" y="2177404"/>
            <a:chExt cx="3478000" cy="192185"/>
          </a:xfrm>
        </p:grpSpPr>
        <p:sp>
          <p:nvSpPr>
            <p:cNvPr id="23" name="Google Shape;978;p27">
              <a:extLst>
                <a:ext uri="{FF2B5EF4-FFF2-40B4-BE49-F238E27FC236}">
                  <a16:creationId xmlns:a16="http://schemas.microsoft.com/office/drawing/2014/main" id="{52EC51A2-FA4D-7095-85D6-79D29DD6111F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4" name="Google Shape;979;p27">
              <a:extLst>
                <a:ext uri="{FF2B5EF4-FFF2-40B4-BE49-F238E27FC236}">
                  <a16:creationId xmlns:a16="http://schemas.microsoft.com/office/drawing/2014/main" id="{D323F1B4-1463-0FA6-5A12-527E3734E323}"/>
                </a:ext>
              </a:extLst>
            </p:cNvPr>
            <p:cNvCxnSpPr>
              <a:stCxn id="26" idx="6"/>
              <a:endCxn id="25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981;p27">
              <a:extLst>
                <a:ext uri="{FF2B5EF4-FFF2-40B4-BE49-F238E27FC236}">
                  <a16:creationId xmlns:a16="http://schemas.microsoft.com/office/drawing/2014/main" id="{74275508-F799-9DBE-F049-E102EB005074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980;p27">
              <a:extLst>
                <a:ext uri="{FF2B5EF4-FFF2-40B4-BE49-F238E27FC236}">
                  <a16:creationId xmlns:a16="http://schemas.microsoft.com/office/drawing/2014/main" id="{9C1E1D9E-5CC1-D9D2-56D4-BF11DE7335D8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AB44B-AC7F-A16C-DBD5-1746D8E8583E}"/>
              </a:ext>
            </a:extLst>
          </p:cNvPr>
          <p:cNvSpPr/>
          <p:nvPr/>
        </p:nvSpPr>
        <p:spPr>
          <a:xfrm>
            <a:off x="2990090" y="1956939"/>
            <a:ext cx="691576" cy="617100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4400" dirty="0">
                <a:solidFill>
                  <a:schemeClr val="tx1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A7079-7172-2EFC-1352-DA778A246BA9}"/>
              </a:ext>
            </a:extLst>
          </p:cNvPr>
          <p:cNvSpPr txBox="1"/>
          <p:nvPr/>
        </p:nvSpPr>
        <p:spPr>
          <a:xfrm>
            <a:off x="2833000" y="2577056"/>
            <a:ext cx="43100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Montserrat" pitchFamily="2" charset="0"/>
              </a:rPr>
              <a:t>Demonstration </a:t>
            </a:r>
          </a:p>
        </p:txBody>
      </p:sp>
      <p:grpSp>
        <p:nvGrpSpPr>
          <p:cNvPr id="294" name="Google Shape;294;p26">
            <a:extLst>
              <a:ext uri="{FF2B5EF4-FFF2-40B4-BE49-F238E27FC236}">
                <a16:creationId xmlns:a16="http://schemas.microsoft.com/office/drawing/2014/main" id="{30E6D422-0136-3998-9A12-0AB83D6B0676}"/>
              </a:ext>
            </a:extLst>
          </p:cNvPr>
          <p:cNvGrpSpPr/>
          <p:nvPr/>
        </p:nvGrpSpPr>
        <p:grpSpPr>
          <a:xfrm>
            <a:off x="703227" y="2801827"/>
            <a:ext cx="1599000" cy="2224794"/>
            <a:chOff x="7118225" y="1524750"/>
            <a:chExt cx="1599000" cy="2224794"/>
          </a:xfrm>
        </p:grpSpPr>
        <p:grpSp>
          <p:nvGrpSpPr>
            <p:cNvPr id="295" name="Google Shape;295;p26">
              <a:extLst>
                <a:ext uri="{FF2B5EF4-FFF2-40B4-BE49-F238E27FC236}">
                  <a16:creationId xmlns:a16="http://schemas.microsoft.com/office/drawing/2014/main" id="{F521C024-488F-97F8-FEF0-6980AB1E2E86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296" name="Google Shape;296;p26">
                <a:extLst>
                  <a:ext uri="{FF2B5EF4-FFF2-40B4-BE49-F238E27FC236}">
                    <a16:creationId xmlns:a16="http://schemas.microsoft.com/office/drawing/2014/main" id="{497FD6E6-0046-00B6-DCBD-9CCB973E82E4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26">
                <a:extLst>
                  <a:ext uri="{FF2B5EF4-FFF2-40B4-BE49-F238E27FC236}">
                    <a16:creationId xmlns:a16="http://schemas.microsoft.com/office/drawing/2014/main" id="{DA6E70C6-F2CF-7D2F-8870-84EFCA444759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298" name="Google Shape;298;p26">
              <a:extLst>
                <a:ext uri="{FF2B5EF4-FFF2-40B4-BE49-F238E27FC236}">
                  <a16:creationId xmlns:a16="http://schemas.microsoft.com/office/drawing/2014/main" id="{57B4934C-6F91-A961-830B-784DF7EBE3D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6">
              <a:extLst>
                <a:ext uri="{FF2B5EF4-FFF2-40B4-BE49-F238E27FC236}">
                  <a16:creationId xmlns:a16="http://schemas.microsoft.com/office/drawing/2014/main" id="{0F79935D-F3DD-20EF-843D-90CEA7A60C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294;p26">
            <a:extLst>
              <a:ext uri="{FF2B5EF4-FFF2-40B4-BE49-F238E27FC236}">
                <a16:creationId xmlns:a16="http://schemas.microsoft.com/office/drawing/2014/main" id="{1CB88966-8283-6BF9-3EE1-BEF16BE6B91D}"/>
              </a:ext>
            </a:extLst>
          </p:cNvPr>
          <p:cNvGrpSpPr/>
          <p:nvPr/>
        </p:nvGrpSpPr>
        <p:grpSpPr>
          <a:xfrm rot="10800000">
            <a:off x="703227" y="116879"/>
            <a:ext cx="1599000" cy="2224794"/>
            <a:chOff x="7118225" y="1524750"/>
            <a:chExt cx="1599000" cy="2224794"/>
          </a:xfrm>
        </p:grpSpPr>
        <p:grpSp>
          <p:nvGrpSpPr>
            <p:cNvPr id="38" name="Google Shape;295;p26">
              <a:extLst>
                <a:ext uri="{FF2B5EF4-FFF2-40B4-BE49-F238E27FC236}">
                  <a16:creationId xmlns:a16="http://schemas.microsoft.com/office/drawing/2014/main" id="{6A616C17-ABAF-2E2C-B95C-1BD085D674EC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1" name="Google Shape;296;p26">
                <a:extLst>
                  <a:ext uri="{FF2B5EF4-FFF2-40B4-BE49-F238E27FC236}">
                    <a16:creationId xmlns:a16="http://schemas.microsoft.com/office/drawing/2014/main" id="{F4A5CDBE-1466-E04B-8B4F-9E70F2DE6B3F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" name="Google Shape;297;p26">
                <a:extLst>
                  <a:ext uri="{FF2B5EF4-FFF2-40B4-BE49-F238E27FC236}">
                    <a16:creationId xmlns:a16="http://schemas.microsoft.com/office/drawing/2014/main" id="{A544655C-66FD-5E9F-ADB1-A1256C989F61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39" name="Google Shape;298;p26">
              <a:extLst>
                <a:ext uri="{FF2B5EF4-FFF2-40B4-BE49-F238E27FC236}">
                  <a16:creationId xmlns:a16="http://schemas.microsoft.com/office/drawing/2014/main" id="{B3035FCF-6428-5B27-194B-BDC8B67B870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99;p26">
              <a:extLst>
                <a:ext uri="{FF2B5EF4-FFF2-40B4-BE49-F238E27FC236}">
                  <a16:creationId xmlns:a16="http://schemas.microsoft.com/office/drawing/2014/main" id="{8A6B15B4-17EA-C29C-1245-D5D905747D3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02193864"/>
      </p:ext>
    </p:extLst>
  </p:cSld>
  <p:clrMapOvr>
    <a:masterClrMapping/>
  </p:clrMapOvr>
  <p:transition spd="slow">
    <p:check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977;p27">
            <a:extLst>
              <a:ext uri="{FF2B5EF4-FFF2-40B4-BE49-F238E27FC236}">
                <a16:creationId xmlns:a16="http://schemas.microsoft.com/office/drawing/2014/main" id="{B869DE60-4800-8CF4-6B61-AA83F51EC193}"/>
              </a:ext>
            </a:extLst>
          </p:cNvPr>
          <p:cNvGrpSpPr/>
          <p:nvPr/>
        </p:nvGrpSpPr>
        <p:grpSpPr>
          <a:xfrm>
            <a:off x="2680630" y="2475657"/>
            <a:ext cx="3630370" cy="198791"/>
            <a:chOff x="4788672" y="2177404"/>
            <a:chExt cx="3478000" cy="192185"/>
          </a:xfrm>
        </p:grpSpPr>
        <p:sp>
          <p:nvSpPr>
            <p:cNvPr id="23" name="Google Shape;978;p27">
              <a:extLst>
                <a:ext uri="{FF2B5EF4-FFF2-40B4-BE49-F238E27FC236}">
                  <a16:creationId xmlns:a16="http://schemas.microsoft.com/office/drawing/2014/main" id="{52EC51A2-FA4D-7095-85D6-79D29DD6111F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4" name="Google Shape;979;p27">
              <a:extLst>
                <a:ext uri="{FF2B5EF4-FFF2-40B4-BE49-F238E27FC236}">
                  <a16:creationId xmlns:a16="http://schemas.microsoft.com/office/drawing/2014/main" id="{D323F1B4-1463-0FA6-5A12-527E3734E323}"/>
                </a:ext>
              </a:extLst>
            </p:cNvPr>
            <p:cNvCxnSpPr>
              <a:stCxn id="26" idx="6"/>
              <a:endCxn id="25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981;p27">
              <a:extLst>
                <a:ext uri="{FF2B5EF4-FFF2-40B4-BE49-F238E27FC236}">
                  <a16:creationId xmlns:a16="http://schemas.microsoft.com/office/drawing/2014/main" id="{74275508-F799-9DBE-F049-E102EB005074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980;p27">
              <a:extLst>
                <a:ext uri="{FF2B5EF4-FFF2-40B4-BE49-F238E27FC236}">
                  <a16:creationId xmlns:a16="http://schemas.microsoft.com/office/drawing/2014/main" id="{9C1E1D9E-5CC1-D9D2-56D4-BF11DE7335D8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AB44B-AC7F-A16C-DBD5-1746D8E8583E}"/>
              </a:ext>
            </a:extLst>
          </p:cNvPr>
          <p:cNvSpPr/>
          <p:nvPr/>
        </p:nvSpPr>
        <p:spPr>
          <a:xfrm>
            <a:off x="2990090" y="1956939"/>
            <a:ext cx="691576" cy="617100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4400" dirty="0">
                <a:solidFill>
                  <a:schemeClr val="tx1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A7079-7172-2EFC-1352-DA778A246BA9}"/>
              </a:ext>
            </a:extLst>
          </p:cNvPr>
          <p:cNvSpPr txBox="1"/>
          <p:nvPr/>
        </p:nvSpPr>
        <p:spPr>
          <a:xfrm>
            <a:off x="2833000" y="2577056"/>
            <a:ext cx="43100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Montserrat" pitchFamily="2" charset="0"/>
              </a:rPr>
              <a:t>Conclusion </a:t>
            </a:r>
          </a:p>
        </p:txBody>
      </p:sp>
      <p:grpSp>
        <p:nvGrpSpPr>
          <p:cNvPr id="294" name="Google Shape;294;p26">
            <a:extLst>
              <a:ext uri="{FF2B5EF4-FFF2-40B4-BE49-F238E27FC236}">
                <a16:creationId xmlns:a16="http://schemas.microsoft.com/office/drawing/2014/main" id="{30E6D422-0136-3998-9A12-0AB83D6B0676}"/>
              </a:ext>
            </a:extLst>
          </p:cNvPr>
          <p:cNvGrpSpPr/>
          <p:nvPr/>
        </p:nvGrpSpPr>
        <p:grpSpPr>
          <a:xfrm>
            <a:off x="703227" y="2801827"/>
            <a:ext cx="1599000" cy="2224794"/>
            <a:chOff x="7118225" y="1524750"/>
            <a:chExt cx="1599000" cy="2224794"/>
          </a:xfrm>
        </p:grpSpPr>
        <p:grpSp>
          <p:nvGrpSpPr>
            <p:cNvPr id="295" name="Google Shape;295;p26">
              <a:extLst>
                <a:ext uri="{FF2B5EF4-FFF2-40B4-BE49-F238E27FC236}">
                  <a16:creationId xmlns:a16="http://schemas.microsoft.com/office/drawing/2014/main" id="{F521C024-488F-97F8-FEF0-6980AB1E2E86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296" name="Google Shape;296;p26">
                <a:extLst>
                  <a:ext uri="{FF2B5EF4-FFF2-40B4-BE49-F238E27FC236}">
                    <a16:creationId xmlns:a16="http://schemas.microsoft.com/office/drawing/2014/main" id="{497FD6E6-0046-00B6-DCBD-9CCB973E82E4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26">
                <a:extLst>
                  <a:ext uri="{FF2B5EF4-FFF2-40B4-BE49-F238E27FC236}">
                    <a16:creationId xmlns:a16="http://schemas.microsoft.com/office/drawing/2014/main" id="{DA6E70C6-F2CF-7D2F-8870-84EFCA444759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298" name="Google Shape;298;p26">
              <a:extLst>
                <a:ext uri="{FF2B5EF4-FFF2-40B4-BE49-F238E27FC236}">
                  <a16:creationId xmlns:a16="http://schemas.microsoft.com/office/drawing/2014/main" id="{57B4934C-6F91-A961-830B-784DF7EBE3D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6">
              <a:extLst>
                <a:ext uri="{FF2B5EF4-FFF2-40B4-BE49-F238E27FC236}">
                  <a16:creationId xmlns:a16="http://schemas.microsoft.com/office/drawing/2014/main" id="{0F79935D-F3DD-20EF-843D-90CEA7A60C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294;p26">
            <a:extLst>
              <a:ext uri="{FF2B5EF4-FFF2-40B4-BE49-F238E27FC236}">
                <a16:creationId xmlns:a16="http://schemas.microsoft.com/office/drawing/2014/main" id="{1CB88966-8283-6BF9-3EE1-BEF16BE6B91D}"/>
              </a:ext>
            </a:extLst>
          </p:cNvPr>
          <p:cNvGrpSpPr/>
          <p:nvPr/>
        </p:nvGrpSpPr>
        <p:grpSpPr>
          <a:xfrm rot="10800000">
            <a:off x="703227" y="116879"/>
            <a:ext cx="1599000" cy="2224794"/>
            <a:chOff x="7118225" y="1524750"/>
            <a:chExt cx="1599000" cy="2224794"/>
          </a:xfrm>
        </p:grpSpPr>
        <p:grpSp>
          <p:nvGrpSpPr>
            <p:cNvPr id="38" name="Google Shape;295;p26">
              <a:extLst>
                <a:ext uri="{FF2B5EF4-FFF2-40B4-BE49-F238E27FC236}">
                  <a16:creationId xmlns:a16="http://schemas.microsoft.com/office/drawing/2014/main" id="{6A616C17-ABAF-2E2C-B95C-1BD085D674EC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1" name="Google Shape;296;p26">
                <a:extLst>
                  <a:ext uri="{FF2B5EF4-FFF2-40B4-BE49-F238E27FC236}">
                    <a16:creationId xmlns:a16="http://schemas.microsoft.com/office/drawing/2014/main" id="{F4A5CDBE-1466-E04B-8B4F-9E70F2DE6B3F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" name="Google Shape;297;p26">
                <a:extLst>
                  <a:ext uri="{FF2B5EF4-FFF2-40B4-BE49-F238E27FC236}">
                    <a16:creationId xmlns:a16="http://schemas.microsoft.com/office/drawing/2014/main" id="{A544655C-66FD-5E9F-ADB1-A1256C989F61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39" name="Google Shape;298;p26">
              <a:extLst>
                <a:ext uri="{FF2B5EF4-FFF2-40B4-BE49-F238E27FC236}">
                  <a16:creationId xmlns:a16="http://schemas.microsoft.com/office/drawing/2014/main" id="{B3035FCF-6428-5B27-194B-BDC8B67B870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99;p26">
              <a:extLst>
                <a:ext uri="{FF2B5EF4-FFF2-40B4-BE49-F238E27FC236}">
                  <a16:creationId xmlns:a16="http://schemas.microsoft.com/office/drawing/2014/main" id="{8A6B15B4-17EA-C29C-1245-D5D905747D3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294;p26">
            <a:extLst>
              <a:ext uri="{FF2B5EF4-FFF2-40B4-BE49-F238E27FC236}">
                <a16:creationId xmlns:a16="http://schemas.microsoft.com/office/drawing/2014/main" id="{793BA413-449B-4446-25E4-96E1D22FEF1B}"/>
              </a:ext>
            </a:extLst>
          </p:cNvPr>
          <p:cNvGrpSpPr/>
          <p:nvPr/>
        </p:nvGrpSpPr>
        <p:grpSpPr>
          <a:xfrm rot="16200000">
            <a:off x="7094052" y="1464659"/>
            <a:ext cx="1599000" cy="2224794"/>
            <a:chOff x="7118225" y="1524750"/>
            <a:chExt cx="1599000" cy="2224794"/>
          </a:xfrm>
        </p:grpSpPr>
        <p:grpSp>
          <p:nvGrpSpPr>
            <p:cNvPr id="44" name="Google Shape;295;p26">
              <a:extLst>
                <a:ext uri="{FF2B5EF4-FFF2-40B4-BE49-F238E27FC236}">
                  <a16:creationId xmlns:a16="http://schemas.microsoft.com/office/drawing/2014/main" id="{86BA6A39-1DF8-1A6C-4D81-D291AD0B5AEE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7" name="Google Shape;296;p26">
                <a:extLst>
                  <a:ext uri="{FF2B5EF4-FFF2-40B4-BE49-F238E27FC236}">
                    <a16:creationId xmlns:a16="http://schemas.microsoft.com/office/drawing/2014/main" id="{E6DDC5CE-D33B-9045-20EE-416AB705F4A5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" name="Google Shape;297;p26">
                <a:extLst>
                  <a:ext uri="{FF2B5EF4-FFF2-40B4-BE49-F238E27FC236}">
                    <a16:creationId xmlns:a16="http://schemas.microsoft.com/office/drawing/2014/main" id="{C78C1E82-791A-6575-6775-8A2BD2EE1A7E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45" name="Google Shape;298;p26">
              <a:extLst>
                <a:ext uri="{FF2B5EF4-FFF2-40B4-BE49-F238E27FC236}">
                  <a16:creationId xmlns:a16="http://schemas.microsoft.com/office/drawing/2014/main" id="{33051DA1-4C4B-4EEB-5F19-EDA06059926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99;p26">
              <a:extLst>
                <a:ext uri="{FF2B5EF4-FFF2-40B4-BE49-F238E27FC236}">
                  <a16:creationId xmlns:a16="http://schemas.microsoft.com/office/drawing/2014/main" id="{AA4DEF5E-82BB-66D1-36F3-86996FEBA06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8950254"/>
      </p:ext>
    </p:extLst>
  </p:cSld>
  <p:clrMapOvr>
    <a:masterClrMapping/>
  </p:clrMapOvr>
  <p:transition spd="slow">
    <p:check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BB904361-D019-F613-A917-116772B8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063893C8-E7D6-3572-40F7-E6C9438083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1003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Popular Chat Applications vs ChatAlone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7661D6-F1BE-1E0A-85CC-5C2763071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809727"/>
              </p:ext>
            </p:extLst>
          </p:nvPr>
        </p:nvGraphicFramePr>
        <p:xfrm>
          <a:off x="749333" y="1228725"/>
          <a:ext cx="7645333" cy="3421855"/>
        </p:xfrm>
        <a:graphic>
          <a:graphicData uri="http://schemas.openxmlformats.org/drawingml/2006/table">
            <a:tbl>
              <a:tblPr firstRow="1" bandRow="1">
                <a:tableStyleId>{FAD871EF-25D4-45BE-9667-AD38D4ACADB7}</a:tableStyleId>
              </a:tblPr>
              <a:tblGrid>
                <a:gridCol w="1721645">
                  <a:extLst>
                    <a:ext uri="{9D8B030D-6E8A-4147-A177-3AD203B41FA5}">
                      <a16:colId xmlns:a16="http://schemas.microsoft.com/office/drawing/2014/main" val="2755842978"/>
                    </a:ext>
                  </a:extLst>
                </a:gridCol>
                <a:gridCol w="2961844">
                  <a:extLst>
                    <a:ext uri="{9D8B030D-6E8A-4147-A177-3AD203B41FA5}">
                      <a16:colId xmlns:a16="http://schemas.microsoft.com/office/drawing/2014/main" val="3008228999"/>
                    </a:ext>
                  </a:extLst>
                </a:gridCol>
                <a:gridCol w="2961844">
                  <a:extLst>
                    <a:ext uri="{9D8B030D-6E8A-4147-A177-3AD203B41FA5}">
                      <a16:colId xmlns:a16="http://schemas.microsoft.com/office/drawing/2014/main" val="668767169"/>
                    </a:ext>
                  </a:extLst>
                </a:gridCol>
              </a:tblGrid>
              <a:tr h="713350">
                <a:tc>
                  <a:txBody>
                    <a:bodyPr/>
                    <a:lstStyle/>
                    <a:p>
                      <a:pPr algn="ctr"/>
                      <a:endParaRPr lang="en-SG" sz="140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Popular Chat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ChatAlone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870763"/>
                  </a:ext>
                </a:extLst>
              </a:tr>
              <a:tr h="902835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Does not collect personal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359720"/>
                  </a:ext>
                </a:extLst>
              </a:tr>
              <a:tr h="902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Bluetooth connection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51975"/>
                  </a:ext>
                </a:extLst>
              </a:tr>
              <a:tr h="902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Local storage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978462"/>
                  </a:ext>
                </a:extLst>
              </a:tr>
            </a:tbl>
          </a:graphicData>
        </a:graphic>
      </p:graphicFrame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F91CEEBF-7392-A244-A368-4EFC2F3F1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0775" y="1925239"/>
            <a:ext cx="914400" cy="914400"/>
          </a:xfrm>
          <a:prstGeom prst="rect">
            <a:avLst/>
          </a:prstGeom>
        </p:spPr>
      </p:pic>
      <p:pic>
        <p:nvPicPr>
          <p:cNvPr id="10" name="Graphic 9" descr="Badge Cross with solid fill">
            <a:extLst>
              <a:ext uri="{FF2B5EF4-FFF2-40B4-BE49-F238E27FC236}">
                <a16:creationId xmlns:a16="http://schemas.microsoft.com/office/drawing/2014/main" id="{DF3F08F8-FEAE-F724-2C21-7644DE717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7892" y="1925239"/>
            <a:ext cx="914400" cy="914400"/>
          </a:xfrm>
          <a:prstGeom prst="rect">
            <a:avLst/>
          </a:prstGeom>
        </p:spPr>
      </p:pic>
      <p:pic>
        <p:nvPicPr>
          <p:cNvPr id="11" name="Graphic 10" descr="Badge Cross with solid fill">
            <a:extLst>
              <a:ext uri="{FF2B5EF4-FFF2-40B4-BE49-F238E27FC236}">
                <a16:creationId xmlns:a16="http://schemas.microsoft.com/office/drawing/2014/main" id="{630C0070-E316-C548-0A0B-D134B4EA3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7892" y="2839639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 with solid fill">
            <a:extLst>
              <a:ext uri="{FF2B5EF4-FFF2-40B4-BE49-F238E27FC236}">
                <a16:creationId xmlns:a16="http://schemas.microsoft.com/office/drawing/2014/main" id="{E83BD541-D4F9-FA38-FC06-D445C1AA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7892" y="3754039"/>
            <a:ext cx="914400" cy="914400"/>
          </a:xfrm>
          <a:prstGeom prst="rect">
            <a:avLst/>
          </a:prstGeom>
        </p:spPr>
      </p:pic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6AAC2A23-80AD-91E4-EB64-5986D8E5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0775" y="2839639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8E5014B6-BDC2-1746-E6FD-98CD0CA12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0775" y="3754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6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977;p27">
            <a:extLst>
              <a:ext uri="{FF2B5EF4-FFF2-40B4-BE49-F238E27FC236}">
                <a16:creationId xmlns:a16="http://schemas.microsoft.com/office/drawing/2014/main" id="{B869DE60-4800-8CF4-6B61-AA83F51EC193}"/>
              </a:ext>
            </a:extLst>
          </p:cNvPr>
          <p:cNvGrpSpPr/>
          <p:nvPr/>
        </p:nvGrpSpPr>
        <p:grpSpPr>
          <a:xfrm>
            <a:off x="2680630" y="2475657"/>
            <a:ext cx="3630370" cy="198791"/>
            <a:chOff x="4788672" y="2177404"/>
            <a:chExt cx="3478000" cy="192185"/>
          </a:xfrm>
        </p:grpSpPr>
        <p:sp>
          <p:nvSpPr>
            <p:cNvPr id="23" name="Google Shape;978;p27">
              <a:extLst>
                <a:ext uri="{FF2B5EF4-FFF2-40B4-BE49-F238E27FC236}">
                  <a16:creationId xmlns:a16="http://schemas.microsoft.com/office/drawing/2014/main" id="{52EC51A2-FA4D-7095-85D6-79D29DD6111F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4" name="Google Shape;979;p27">
              <a:extLst>
                <a:ext uri="{FF2B5EF4-FFF2-40B4-BE49-F238E27FC236}">
                  <a16:creationId xmlns:a16="http://schemas.microsoft.com/office/drawing/2014/main" id="{D323F1B4-1463-0FA6-5A12-527E3734E323}"/>
                </a:ext>
              </a:extLst>
            </p:cNvPr>
            <p:cNvCxnSpPr>
              <a:stCxn id="26" idx="6"/>
              <a:endCxn id="25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981;p27">
              <a:extLst>
                <a:ext uri="{FF2B5EF4-FFF2-40B4-BE49-F238E27FC236}">
                  <a16:creationId xmlns:a16="http://schemas.microsoft.com/office/drawing/2014/main" id="{74275508-F799-9DBE-F049-E102EB005074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980;p27">
              <a:extLst>
                <a:ext uri="{FF2B5EF4-FFF2-40B4-BE49-F238E27FC236}">
                  <a16:creationId xmlns:a16="http://schemas.microsoft.com/office/drawing/2014/main" id="{9C1E1D9E-5CC1-D9D2-56D4-BF11DE7335D8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AB44B-AC7F-A16C-DBD5-1746D8E8583E}"/>
              </a:ext>
            </a:extLst>
          </p:cNvPr>
          <p:cNvSpPr/>
          <p:nvPr/>
        </p:nvSpPr>
        <p:spPr>
          <a:xfrm>
            <a:off x="2990090" y="1956939"/>
            <a:ext cx="691576" cy="617100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4400" dirty="0">
                <a:solidFill>
                  <a:schemeClr val="tx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A7079-7172-2EFC-1352-DA778A246BA9}"/>
              </a:ext>
            </a:extLst>
          </p:cNvPr>
          <p:cNvSpPr txBox="1"/>
          <p:nvPr/>
        </p:nvSpPr>
        <p:spPr>
          <a:xfrm>
            <a:off x="2833000" y="2577056"/>
            <a:ext cx="43100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Montserrat" pitchFamily="2" charset="0"/>
              </a:rPr>
              <a:t>Introduction </a:t>
            </a:r>
          </a:p>
        </p:txBody>
      </p:sp>
      <p:grpSp>
        <p:nvGrpSpPr>
          <p:cNvPr id="294" name="Google Shape;294;p26">
            <a:extLst>
              <a:ext uri="{FF2B5EF4-FFF2-40B4-BE49-F238E27FC236}">
                <a16:creationId xmlns:a16="http://schemas.microsoft.com/office/drawing/2014/main" id="{30E6D422-0136-3998-9A12-0AB83D6B0676}"/>
              </a:ext>
            </a:extLst>
          </p:cNvPr>
          <p:cNvGrpSpPr/>
          <p:nvPr/>
        </p:nvGrpSpPr>
        <p:grpSpPr>
          <a:xfrm>
            <a:off x="703227" y="2801827"/>
            <a:ext cx="1599000" cy="2224794"/>
            <a:chOff x="7118225" y="1524750"/>
            <a:chExt cx="1599000" cy="2224794"/>
          </a:xfrm>
        </p:grpSpPr>
        <p:grpSp>
          <p:nvGrpSpPr>
            <p:cNvPr id="295" name="Google Shape;295;p26">
              <a:extLst>
                <a:ext uri="{FF2B5EF4-FFF2-40B4-BE49-F238E27FC236}">
                  <a16:creationId xmlns:a16="http://schemas.microsoft.com/office/drawing/2014/main" id="{F521C024-488F-97F8-FEF0-6980AB1E2E86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296" name="Google Shape;296;p26">
                <a:extLst>
                  <a:ext uri="{FF2B5EF4-FFF2-40B4-BE49-F238E27FC236}">
                    <a16:creationId xmlns:a16="http://schemas.microsoft.com/office/drawing/2014/main" id="{497FD6E6-0046-00B6-DCBD-9CCB973E82E4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26">
                <a:extLst>
                  <a:ext uri="{FF2B5EF4-FFF2-40B4-BE49-F238E27FC236}">
                    <a16:creationId xmlns:a16="http://schemas.microsoft.com/office/drawing/2014/main" id="{DA6E70C6-F2CF-7D2F-8870-84EFCA444759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298" name="Google Shape;298;p26">
              <a:extLst>
                <a:ext uri="{FF2B5EF4-FFF2-40B4-BE49-F238E27FC236}">
                  <a16:creationId xmlns:a16="http://schemas.microsoft.com/office/drawing/2014/main" id="{57B4934C-6F91-A961-830B-784DF7EBE3D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6">
              <a:extLst>
                <a:ext uri="{FF2B5EF4-FFF2-40B4-BE49-F238E27FC236}">
                  <a16:creationId xmlns:a16="http://schemas.microsoft.com/office/drawing/2014/main" id="{0F79935D-F3DD-20EF-843D-90CEA7A60C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294;p26">
            <a:extLst>
              <a:ext uri="{FF2B5EF4-FFF2-40B4-BE49-F238E27FC236}">
                <a16:creationId xmlns:a16="http://schemas.microsoft.com/office/drawing/2014/main" id="{1CB88966-8283-6BF9-3EE1-BEF16BE6B91D}"/>
              </a:ext>
            </a:extLst>
          </p:cNvPr>
          <p:cNvGrpSpPr/>
          <p:nvPr/>
        </p:nvGrpSpPr>
        <p:grpSpPr>
          <a:xfrm rot="10800000">
            <a:off x="703227" y="116879"/>
            <a:ext cx="1599000" cy="2224794"/>
            <a:chOff x="7118225" y="1524750"/>
            <a:chExt cx="1599000" cy="2224794"/>
          </a:xfrm>
        </p:grpSpPr>
        <p:grpSp>
          <p:nvGrpSpPr>
            <p:cNvPr id="38" name="Google Shape;295;p26">
              <a:extLst>
                <a:ext uri="{FF2B5EF4-FFF2-40B4-BE49-F238E27FC236}">
                  <a16:creationId xmlns:a16="http://schemas.microsoft.com/office/drawing/2014/main" id="{6A616C17-ABAF-2E2C-B95C-1BD085D674EC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1" name="Google Shape;296;p26">
                <a:extLst>
                  <a:ext uri="{FF2B5EF4-FFF2-40B4-BE49-F238E27FC236}">
                    <a16:creationId xmlns:a16="http://schemas.microsoft.com/office/drawing/2014/main" id="{F4A5CDBE-1466-E04B-8B4F-9E70F2DE6B3F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" name="Google Shape;297;p26">
                <a:extLst>
                  <a:ext uri="{FF2B5EF4-FFF2-40B4-BE49-F238E27FC236}">
                    <a16:creationId xmlns:a16="http://schemas.microsoft.com/office/drawing/2014/main" id="{A544655C-66FD-5E9F-ADB1-A1256C989F61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39" name="Google Shape;298;p26">
              <a:extLst>
                <a:ext uri="{FF2B5EF4-FFF2-40B4-BE49-F238E27FC236}">
                  <a16:creationId xmlns:a16="http://schemas.microsoft.com/office/drawing/2014/main" id="{B3035FCF-6428-5B27-194B-BDC8B67B870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99;p26">
              <a:extLst>
                <a:ext uri="{FF2B5EF4-FFF2-40B4-BE49-F238E27FC236}">
                  <a16:creationId xmlns:a16="http://schemas.microsoft.com/office/drawing/2014/main" id="{8A6B15B4-17EA-C29C-1245-D5D905747D3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294;p26">
            <a:extLst>
              <a:ext uri="{FF2B5EF4-FFF2-40B4-BE49-F238E27FC236}">
                <a16:creationId xmlns:a16="http://schemas.microsoft.com/office/drawing/2014/main" id="{793BA413-449B-4446-25E4-96E1D22FEF1B}"/>
              </a:ext>
            </a:extLst>
          </p:cNvPr>
          <p:cNvGrpSpPr/>
          <p:nvPr/>
        </p:nvGrpSpPr>
        <p:grpSpPr>
          <a:xfrm rot="16200000">
            <a:off x="7094052" y="1464659"/>
            <a:ext cx="1599000" cy="2224794"/>
            <a:chOff x="7118225" y="1524750"/>
            <a:chExt cx="1599000" cy="2224794"/>
          </a:xfrm>
        </p:grpSpPr>
        <p:grpSp>
          <p:nvGrpSpPr>
            <p:cNvPr id="44" name="Google Shape;295;p26">
              <a:extLst>
                <a:ext uri="{FF2B5EF4-FFF2-40B4-BE49-F238E27FC236}">
                  <a16:creationId xmlns:a16="http://schemas.microsoft.com/office/drawing/2014/main" id="{86BA6A39-1DF8-1A6C-4D81-D291AD0B5AEE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7" name="Google Shape;296;p26">
                <a:extLst>
                  <a:ext uri="{FF2B5EF4-FFF2-40B4-BE49-F238E27FC236}">
                    <a16:creationId xmlns:a16="http://schemas.microsoft.com/office/drawing/2014/main" id="{E6DDC5CE-D33B-9045-20EE-416AB705F4A5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" name="Google Shape;297;p26">
                <a:extLst>
                  <a:ext uri="{FF2B5EF4-FFF2-40B4-BE49-F238E27FC236}">
                    <a16:creationId xmlns:a16="http://schemas.microsoft.com/office/drawing/2014/main" id="{C78C1E82-791A-6575-6775-8A2BD2EE1A7E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45" name="Google Shape;298;p26">
              <a:extLst>
                <a:ext uri="{FF2B5EF4-FFF2-40B4-BE49-F238E27FC236}">
                  <a16:creationId xmlns:a16="http://schemas.microsoft.com/office/drawing/2014/main" id="{33051DA1-4C4B-4EEB-5F19-EDA06059926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99;p26">
              <a:extLst>
                <a:ext uri="{FF2B5EF4-FFF2-40B4-BE49-F238E27FC236}">
                  <a16:creationId xmlns:a16="http://schemas.microsoft.com/office/drawing/2014/main" id="{AA4DEF5E-82BB-66D1-36F3-86996FEBA06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28464238"/>
      </p:ext>
    </p:extLst>
  </p:cSld>
  <p:clrMapOvr>
    <a:masterClrMapping/>
  </p:clrMapOvr>
  <p:transition spd="slow">
    <p:check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BB904361-D019-F613-A917-116772B8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063893C8-E7D6-3572-40F7-E6C9438083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1003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Existing Bluetooth Chat Applications vs ChatAlone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7661D6-F1BE-1E0A-85CC-5C2763071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37837"/>
              </p:ext>
            </p:extLst>
          </p:nvPr>
        </p:nvGraphicFramePr>
        <p:xfrm>
          <a:off x="749333" y="1228725"/>
          <a:ext cx="7645333" cy="3421855"/>
        </p:xfrm>
        <a:graphic>
          <a:graphicData uri="http://schemas.openxmlformats.org/drawingml/2006/table">
            <a:tbl>
              <a:tblPr firstRow="1" bandRow="1">
                <a:tableStyleId>{FAD871EF-25D4-45BE-9667-AD38D4ACADB7}</a:tableStyleId>
              </a:tblPr>
              <a:tblGrid>
                <a:gridCol w="1721645">
                  <a:extLst>
                    <a:ext uri="{9D8B030D-6E8A-4147-A177-3AD203B41FA5}">
                      <a16:colId xmlns:a16="http://schemas.microsoft.com/office/drawing/2014/main" val="2755842978"/>
                    </a:ext>
                  </a:extLst>
                </a:gridCol>
                <a:gridCol w="2961844">
                  <a:extLst>
                    <a:ext uri="{9D8B030D-6E8A-4147-A177-3AD203B41FA5}">
                      <a16:colId xmlns:a16="http://schemas.microsoft.com/office/drawing/2014/main" val="3008228999"/>
                    </a:ext>
                  </a:extLst>
                </a:gridCol>
                <a:gridCol w="2961844">
                  <a:extLst>
                    <a:ext uri="{9D8B030D-6E8A-4147-A177-3AD203B41FA5}">
                      <a16:colId xmlns:a16="http://schemas.microsoft.com/office/drawing/2014/main" val="668767169"/>
                    </a:ext>
                  </a:extLst>
                </a:gridCol>
              </a:tblGrid>
              <a:tr h="713350">
                <a:tc>
                  <a:txBody>
                    <a:bodyPr/>
                    <a:lstStyle/>
                    <a:p>
                      <a:pPr algn="ctr"/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Existing Bluetooth Chat Applications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ChatAlone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870763"/>
                  </a:ext>
                </a:extLst>
              </a:tr>
              <a:tr h="902835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Multi-language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2359720"/>
                  </a:ext>
                </a:extLst>
              </a:tr>
              <a:tr h="902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1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Multiplayer Games</a:t>
                      </a:r>
                      <a:endParaRPr lang="en-SG" sz="1400" b="1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51975"/>
                  </a:ext>
                </a:extLst>
              </a:tr>
              <a:tr h="9028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400" b="1" dirty="0">
                          <a:solidFill>
                            <a:schemeClr val="tx1"/>
                          </a:solidFill>
                          <a:latin typeface="DM Sans" pitchFamily="2" charset="0"/>
                        </a:rPr>
                        <a:t>Offensive Content Filter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SG" sz="1400" dirty="0">
                        <a:solidFill>
                          <a:schemeClr val="tx1"/>
                        </a:solidFill>
                        <a:latin typeface="DM San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978462"/>
                  </a:ext>
                </a:extLst>
              </a:tr>
            </a:tbl>
          </a:graphicData>
        </a:graphic>
      </p:graphicFrame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F91CEEBF-7392-A244-A368-4EFC2F3F1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0775" y="1925239"/>
            <a:ext cx="914400" cy="914400"/>
          </a:xfrm>
          <a:prstGeom prst="rect">
            <a:avLst/>
          </a:prstGeom>
        </p:spPr>
      </p:pic>
      <p:pic>
        <p:nvPicPr>
          <p:cNvPr id="10" name="Graphic 9" descr="Badge Cross with solid fill">
            <a:extLst>
              <a:ext uri="{FF2B5EF4-FFF2-40B4-BE49-F238E27FC236}">
                <a16:creationId xmlns:a16="http://schemas.microsoft.com/office/drawing/2014/main" id="{DF3F08F8-FEAE-F724-2C21-7644DE717A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7892" y="1925239"/>
            <a:ext cx="914400" cy="914400"/>
          </a:xfrm>
          <a:prstGeom prst="rect">
            <a:avLst/>
          </a:prstGeom>
        </p:spPr>
      </p:pic>
      <p:pic>
        <p:nvPicPr>
          <p:cNvPr id="11" name="Graphic 10" descr="Badge Cross with solid fill">
            <a:extLst>
              <a:ext uri="{FF2B5EF4-FFF2-40B4-BE49-F238E27FC236}">
                <a16:creationId xmlns:a16="http://schemas.microsoft.com/office/drawing/2014/main" id="{630C0070-E316-C548-0A0B-D134B4EA3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7892" y="2839639"/>
            <a:ext cx="914400" cy="914400"/>
          </a:xfrm>
          <a:prstGeom prst="rect">
            <a:avLst/>
          </a:prstGeom>
        </p:spPr>
      </p:pic>
      <p:pic>
        <p:nvPicPr>
          <p:cNvPr id="12" name="Graphic 11" descr="Badge Cross with solid fill">
            <a:extLst>
              <a:ext uri="{FF2B5EF4-FFF2-40B4-BE49-F238E27FC236}">
                <a16:creationId xmlns:a16="http://schemas.microsoft.com/office/drawing/2014/main" id="{E83BD541-D4F9-FA38-FC06-D445C1AA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7892" y="3754039"/>
            <a:ext cx="914400" cy="914400"/>
          </a:xfrm>
          <a:prstGeom prst="rect">
            <a:avLst/>
          </a:prstGeom>
        </p:spPr>
      </p:pic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6AAC2A23-80AD-91E4-EB64-5986D8E5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0775" y="2839639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8E5014B6-BDC2-1746-E6FD-98CD0CA12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0775" y="37540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8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A612BB-6FD4-BC6C-FE8B-80A42A3F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F3677775-B89F-D256-7DD5-6DB817A3CA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530652"/>
              </p:ext>
            </p:extLst>
          </p:nvPr>
        </p:nvGraphicFramePr>
        <p:xfrm>
          <a:off x="317897" y="734406"/>
          <a:ext cx="8508206" cy="367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Google Shape;358;p31">
            <a:extLst>
              <a:ext uri="{FF2B5EF4-FFF2-40B4-BE49-F238E27FC236}">
                <a16:creationId xmlns:a16="http://schemas.microsoft.com/office/drawing/2014/main" id="{92EF1268-AC88-C3D4-68A0-19A2171700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SG" dirty="0"/>
              <a:t>Future Works</a:t>
            </a:r>
            <a:endParaRPr lang="en-SG" u="sng" dirty="0"/>
          </a:p>
        </p:txBody>
      </p:sp>
    </p:spTree>
    <p:extLst>
      <p:ext uri="{BB962C8B-B14F-4D97-AF65-F5344CB8AC3E}">
        <p14:creationId xmlns:p14="http://schemas.microsoft.com/office/powerpoint/2010/main" val="73657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>
          <a:extLst>
            <a:ext uri="{FF2B5EF4-FFF2-40B4-BE49-F238E27FC236}">
              <a16:creationId xmlns:a16="http://schemas.microsoft.com/office/drawing/2014/main" id="{7E81AC72-45F9-2C63-E956-3A01E57F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2;p26">
            <a:extLst>
              <a:ext uri="{FF2B5EF4-FFF2-40B4-BE49-F238E27FC236}">
                <a16:creationId xmlns:a16="http://schemas.microsoft.com/office/drawing/2014/main" id="{5DDFC2F5-353B-2186-344D-9413956E1702}"/>
              </a:ext>
            </a:extLst>
          </p:cNvPr>
          <p:cNvSpPr txBox="1">
            <a:spLocks/>
          </p:cNvSpPr>
          <p:nvPr/>
        </p:nvSpPr>
        <p:spPr>
          <a:xfrm>
            <a:off x="1551300" y="3477174"/>
            <a:ext cx="6041400" cy="97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45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>
              <a:spcAft>
                <a:spcPts val="200"/>
              </a:spcAft>
            </a:pPr>
            <a:r>
              <a:rPr lang="en-SG" sz="5400" dirty="0"/>
              <a:t>T</a:t>
            </a:r>
            <a:r>
              <a:rPr lang="en" sz="5400" dirty="0"/>
              <a:t>hank You</a:t>
            </a:r>
            <a:endParaRPr lang="en-SG" sz="5400" dirty="0"/>
          </a:p>
        </p:txBody>
      </p:sp>
      <p:pic>
        <p:nvPicPr>
          <p:cNvPr id="15" name="Google Shape;299;p26">
            <a:extLst>
              <a:ext uri="{FF2B5EF4-FFF2-40B4-BE49-F238E27FC236}">
                <a16:creationId xmlns:a16="http://schemas.microsoft.com/office/drawing/2014/main" id="{48517358-1836-D201-3C33-844C027C6B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760850" y="5143500"/>
            <a:ext cx="1383150" cy="13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logo of a shield with a chat bubble&#10;&#10;Description automatically generated">
            <a:extLst>
              <a:ext uri="{FF2B5EF4-FFF2-40B4-BE49-F238E27FC236}">
                <a16:creationId xmlns:a16="http://schemas.microsoft.com/office/drawing/2014/main" id="{F84E3262-8A0B-856A-5D15-55E70FD3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185" t="17174" r="17185" b="17174"/>
          <a:stretch>
            <a:fillRect/>
          </a:stretch>
        </p:blipFill>
        <p:spPr>
          <a:xfrm>
            <a:off x="3192628" y="693905"/>
            <a:ext cx="2758744" cy="2759628"/>
          </a:xfrm>
          <a:custGeom>
            <a:avLst/>
            <a:gdLst>
              <a:gd name="connsiteX0" fmla="*/ 1687859 w 3375718"/>
              <a:gd name="connsiteY0" fmla="*/ 0 h 3376800"/>
              <a:gd name="connsiteX1" fmla="*/ 3375718 w 3375718"/>
              <a:gd name="connsiteY1" fmla="*/ 1688400 h 3376800"/>
              <a:gd name="connsiteX2" fmla="*/ 1687859 w 3375718"/>
              <a:gd name="connsiteY2" fmla="*/ 3376800 h 3376800"/>
              <a:gd name="connsiteX3" fmla="*/ 0 w 3375718"/>
              <a:gd name="connsiteY3" fmla="*/ 1688400 h 3376800"/>
              <a:gd name="connsiteX4" fmla="*/ 1687859 w 3375718"/>
              <a:gd name="connsiteY4" fmla="*/ 0 h 33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5718" h="3376800">
                <a:moveTo>
                  <a:pt x="1687859" y="0"/>
                </a:moveTo>
                <a:cubicBezTo>
                  <a:pt x="2620038" y="0"/>
                  <a:pt x="3375718" y="755922"/>
                  <a:pt x="3375718" y="1688400"/>
                </a:cubicBezTo>
                <a:cubicBezTo>
                  <a:pt x="3375718" y="2620878"/>
                  <a:pt x="2620038" y="3376800"/>
                  <a:pt x="1687859" y="3376800"/>
                </a:cubicBezTo>
                <a:cubicBezTo>
                  <a:pt x="755680" y="3376800"/>
                  <a:pt x="0" y="2620878"/>
                  <a:pt x="0" y="1688400"/>
                </a:cubicBezTo>
                <a:cubicBezTo>
                  <a:pt x="0" y="755922"/>
                  <a:pt x="755680" y="0"/>
                  <a:pt x="1687859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4671888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AB015B41-99DE-9ED8-0D1B-DC43238F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What is ChatAlone?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89F54-EB13-6204-D20E-4EE2AD6B1BB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2040" y="1514474"/>
            <a:ext cx="1756180" cy="1756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563D3-4427-629C-B35D-4C6AD205FDB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693910" y="1514474"/>
            <a:ext cx="1756180" cy="1756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580FFE-B9FE-6802-7BD6-3485C9D9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325780" y="1514474"/>
            <a:ext cx="1756181" cy="1756181"/>
          </a:xfrm>
          <a:prstGeom prst="rect">
            <a:avLst/>
          </a:prstGeom>
        </p:spPr>
      </p:pic>
      <p:sp>
        <p:nvSpPr>
          <p:cNvPr id="11" name="Google Shape;360;p31">
            <a:extLst>
              <a:ext uri="{FF2B5EF4-FFF2-40B4-BE49-F238E27FC236}">
                <a16:creationId xmlns:a16="http://schemas.microsoft.com/office/drawing/2014/main" id="{437F483A-8F53-E94C-D2C5-4638ED74C18D}"/>
              </a:ext>
            </a:extLst>
          </p:cNvPr>
          <p:cNvSpPr txBox="1">
            <a:spLocks/>
          </p:cNvSpPr>
          <p:nvPr/>
        </p:nvSpPr>
        <p:spPr>
          <a:xfrm>
            <a:off x="860130" y="3427704"/>
            <a:ext cx="2160000" cy="6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Anonymous chat application</a:t>
            </a:r>
          </a:p>
        </p:txBody>
      </p:sp>
      <p:sp>
        <p:nvSpPr>
          <p:cNvPr id="12" name="Google Shape;360;p31">
            <a:extLst>
              <a:ext uri="{FF2B5EF4-FFF2-40B4-BE49-F238E27FC236}">
                <a16:creationId xmlns:a16="http://schemas.microsoft.com/office/drawing/2014/main" id="{2CED5C70-1330-55DB-AEE7-367F9B0781D6}"/>
              </a:ext>
            </a:extLst>
          </p:cNvPr>
          <p:cNvSpPr txBox="1">
            <a:spLocks/>
          </p:cNvSpPr>
          <p:nvPr/>
        </p:nvSpPr>
        <p:spPr>
          <a:xfrm>
            <a:off x="3492000" y="3427704"/>
            <a:ext cx="2160000" cy="6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Uses Bluetooth to communicate</a:t>
            </a:r>
          </a:p>
        </p:txBody>
      </p:sp>
      <p:sp>
        <p:nvSpPr>
          <p:cNvPr id="13" name="Google Shape;360;p31">
            <a:extLst>
              <a:ext uri="{FF2B5EF4-FFF2-40B4-BE49-F238E27FC236}">
                <a16:creationId xmlns:a16="http://schemas.microsoft.com/office/drawing/2014/main" id="{2B96FDD4-47B5-4B09-BF8F-3B226776D8B2}"/>
              </a:ext>
            </a:extLst>
          </p:cNvPr>
          <p:cNvSpPr txBox="1">
            <a:spLocks/>
          </p:cNvSpPr>
          <p:nvPr/>
        </p:nvSpPr>
        <p:spPr>
          <a:xfrm>
            <a:off x="6123870" y="3427703"/>
            <a:ext cx="2160000" cy="6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/>
            <a:r>
              <a:rPr lang="en-US" sz="1600" b="1" dirty="0"/>
              <a:t>Available on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1843079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AB015B41-99DE-9ED8-0D1B-DC43238F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ChatAlone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F5A0F-22CC-A4C0-CA1F-005D8853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32" y="1457324"/>
            <a:ext cx="4053568" cy="2364581"/>
          </a:xfrm>
          <a:prstGeom prst="rect">
            <a:avLst/>
          </a:prstGeom>
        </p:spPr>
      </p:pic>
      <p:sp>
        <p:nvSpPr>
          <p:cNvPr id="3" name="Google Shape;360;p31">
            <a:extLst>
              <a:ext uri="{FF2B5EF4-FFF2-40B4-BE49-F238E27FC236}">
                <a16:creationId xmlns:a16="http://schemas.microsoft.com/office/drawing/2014/main" id="{828C511D-C6D0-F943-4D66-29CFDDCD0679}"/>
              </a:ext>
            </a:extLst>
          </p:cNvPr>
          <p:cNvSpPr txBox="1">
            <a:spLocks/>
          </p:cNvSpPr>
          <p:nvPr/>
        </p:nvSpPr>
        <p:spPr>
          <a:xfrm>
            <a:off x="4893469" y="921541"/>
            <a:ext cx="3732099" cy="343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Flutter to develop ChatAlone</a:t>
            </a:r>
          </a:p>
          <a:p>
            <a:pPr marL="0" indent="0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Allows developers to build applications for </a:t>
            </a:r>
            <a:r>
              <a:rPr lang="en-SG" sz="1800" dirty="0"/>
              <a:t>Android</a:t>
            </a:r>
            <a:r>
              <a:rPr lang="en-US" sz="1800" dirty="0"/>
              <a:t> </a:t>
            </a:r>
            <a:r>
              <a:rPr lang="en-SG" sz="1800" dirty="0"/>
              <a:t>and iOS </a:t>
            </a:r>
            <a:r>
              <a:rPr lang="en-US" sz="1800" dirty="0"/>
              <a:t>from single codebase</a:t>
            </a:r>
          </a:p>
          <a:p>
            <a:pPr marL="0" indent="0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Provides vast library of customizable widgets and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5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90026594-60C6-E53F-C270-FFC621E14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AB015B41-99DE-9ED8-0D1B-DC43238F2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ChatAlone Architecture</a:t>
            </a:r>
          </a:p>
        </p:txBody>
      </p:sp>
      <p:pic>
        <p:nvPicPr>
          <p:cNvPr id="2" name="Picture 1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B8D3A7AD-C97C-58C4-DA8D-DB025C72B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61" y="912954"/>
            <a:ext cx="4848078" cy="372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05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977;p27">
            <a:extLst>
              <a:ext uri="{FF2B5EF4-FFF2-40B4-BE49-F238E27FC236}">
                <a16:creationId xmlns:a16="http://schemas.microsoft.com/office/drawing/2014/main" id="{B869DE60-4800-8CF4-6B61-AA83F51EC193}"/>
              </a:ext>
            </a:extLst>
          </p:cNvPr>
          <p:cNvGrpSpPr/>
          <p:nvPr/>
        </p:nvGrpSpPr>
        <p:grpSpPr>
          <a:xfrm>
            <a:off x="2680630" y="2475657"/>
            <a:ext cx="3630370" cy="198791"/>
            <a:chOff x="4788672" y="2177404"/>
            <a:chExt cx="3478000" cy="192185"/>
          </a:xfrm>
        </p:grpSpPr>
        <p:sp>
          <p:nvSpPr>
            <p:cNvPr id="23" name="Google Shape;978;p27">
              <a:extLst>
                <a:ext uri="{FF2B5EF4-FFF2-40B4-BE49-F238E27FC236}">
                  <a16:creationId xmlns:a16="http://schemas.microsoft.com/office/drawing/2014/main" id="{52EC51A2-FA4D-7095-85D6-79D29DD6111F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4" name="Google Shape;979;p27">
              <a:extLst>
                <a:ext uri="{FF2B5EF4-FFF2-40B4-BE49-F238E27FC236}">
                  <a16:creationId xmlns:a16="http://schemas.microsoft.com/office/drawing/2014/main" id="{D323F1B4-1463-0FA6-5A12-527E3734E323}"/>
                </a:ext>
              </a:extLst>
            </p:cNvPr>
            <p:cNvCxnSpPr>
              <a:stCxn id="26" idx="6"/>
              <a:endCxn id="25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981;p27">
              <a:extLst>
                <a:ext uri="{FF2B5EF4-FFF2-40B4-BE49-F238E27FC236}">
                  <a16:creationId xmlns:a16="http://schemas.microsoft.com/office/drawing/2014/main" id="{74275508-F799-9DBE-F049-E102EB005074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980;p27">
              <a:extLst>
                <a:ext uri="{FF2B5EF4-FFF2-40B4-BE49-F238E27FC236}">
                  <a16:creationId xmlns:a16="http://schemas.microsoft.com/office/drawing/2014/main" id="{9C1E1D9E-5CC1-D9D2-56D4-BF11DE7335D8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AB44B-AC7F-A16C-DBD5-1746D8E8583E}"/>
              </a:ext>
            </a:extLst>
          </p:cNvPr>
          <p:cNvSpPr/>
          <p:nvPr/>
        </p:nvSpPr>
        <p:spPr>
          <a:xfrm>
            <a:off x="2990090" y="1956939"/>
            <a:ext cx="691576" cy="617100"/>
          </a:xfrm>
          <a:prstGeom prst="rect">
            <a:avLst/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4400" dirty="0">
                <a:solidFill>
                  <a:schemeClr val="tx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A7079-7172-2EFC-1352-DA778A246BA9}"/>
              </a:ext>
            </a:extLst>
          </p:cNvPr>
          <p:cNvSpPr txBox="1"/>
          <p:nvPr/>
        </p:nvSpPr>
        <p:spPr>
          <a:xfrm>
            <a:off x="2833000" y="2577056"/>
            <a:ext cx="431009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SG" sz="4000" b="1" dirty="0">
                <a:solidFill>
                  <a:schemeClr val="accent6"/>
                </a:solidFill>
                <a:latin typeface="Montserrat" pitchFamily="2" charset="0"/>
              </a:rPr>
              <a:t>Research </a:t>
            </a:r>
          </a:p>
        </p:txBody>
      </p:sp>
      <p:grpSp>
        <p:nvGrpSpPr>
          <p:cNvPr id="294" name="Google Shape;294;p26">
            <a:extLst>
              <a:ext uri="{FF2B5EF4-FFF2-40B4-BE49-F238E27FC236}">
                <a16:creationId xmlns:a16="http://schemas.microsoft.com/office/drawing/2014/main" id="{30E6D422-0136-3998-9A12-0AB83D6B0676}"/>
              </a:ext>
            </a:extLst>
          </p:cNvPr>
          <p:cNvGrpSpPr/>
          <p:nvPr/>
        </p:nvGrpSpPr>
        <p:grpSpPr>
          <a:xfrm>
            <a:off x="703227" y="2801827"/>
            <a:ext cx="1599000" cy="2224794"/>
            <a:chOff x="7118225" y="1524750"/>
            <a:chExt cx="1599000" cy="2224794"/>
          </a:xfrm>
        </p:grpSpPr>
        <p:grpSp>
          <p:nvGrpSpPr>
            <p:cNvPr id="295" name="Google Shape;295;p26">
              <a:extLst>
                <a:ext uri="{FF2B5EF4-FFF2-40B4-BE49-F238E27FC236}">
                  <a16:creationId xmlns:a16="http://schemas.microsoft.com/office/drawing/2014/main" id="{F521C024-488F-97F8-FEF0-6980AB1E2E86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296" name="Google Shape;296;p26">
                <a:extLst>
                  <a:ext uri="{FF2B5EF4-FFF2-40B4-BE49-F238E27FC236}">
                    <a16:creationId xmlns:a16="http://schemas.microsoft.com/office/drawing/2014/main" id="{497FD6E6-0046-00B6-DCBD-9CCB973E82E4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26">
                <a:extLst>
                  <a:ext uri="{FF2B5EF4-FFF2-40B4-BE49-F238E27FC236}">
                    <a16:creationId xmlns:a16="http://schemas.microsoft.com/office/drawing/2014/main" id="{DA6E70C6-F2CF-7D2F-8870-84EFCA444759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298" name="Google Shape;298;p26">
              <a:extLst>
                <a:ext uri="{FF2B5EF4-FFF2-40B4-BE49-F238E27FC236}">
                  <a16:creationId xmlns:a16="http://schemas.microsoft.com/office/drawing/2014/main" id="{57B4934C-6F91-A961-830B-784DF7EBE3D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6">
              <a:extLst>
                <a:ext uri="{FF2B5EF4-FFF2-40B4-BE49-F238E27FC236}">
                  <a16:creationId xmlns:a16="http://schemas.microsoft.com/office/drawing/2014/main" id="{0F79935D-F3DD-20EF-843D-90CEA7A60C4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294;p26">
            <a:extLst>
              <a:ext uri="{FF2B5EF4-FFF2-40B4-BE49-F238E27FC236}">
                <a16:creationId xmlns:a16="http://schemas.microsoft.com/office/drawing/2014/main" id="{1CB88966-8283-6BF9-3EE1-BEF16BE6B91D}"/>
              </a:ext>
            </a:extLst>
          </p:cNvPr>
          <p:cNvGrpSpPr/>
          <p:nvPr/>
        </p:nvGrpSpPr>
        <p:grpSpPr>
          <a:xfrm rot="10800000">
            <a:off x="703227" y="116879"/>
            <a:ext cx="1599000" cy="2224794"/>
            <a:chOff x="7118225" y="1524750"/>
            <a:chExt cx="1599000" cy="2224794"/>
          </a:xfrm>
        </p:grpSpPr>
        <p:grpSp>
          <p:nvGrpSpPr>
            <p:cNvPr id="38" name="Google Shape;295;p26">
              <a:extLst>
                <a:ext uri="{FF2B5EF4-FFF2-40B4-BE49-F238E27FC236}">
                  <a16:creationId xmlns:a16="http://schemas.microsoft.com/office/drawing/2014/main" id="{6A616C17-ABAF-2E2C-B95C-1BD085D674EC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1" name="Google Shape;296;p26">
                <a:extLst>
                  <a:ext uri="{FF2B5EF4-FFF2-40B4-BE49-F238E27FC236}">
                    <a16:creationId xmlns:a16="http://schemas.microsoft.com/office/drawing/2014/main" id="{F4A5CDBE-1466-E04B-8B4F-9E70F2DE6B3F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" name="Google Shape;297;p26">
                <a:extLst>
                  <a:ext uri="{FF2B5EF4-FFF2-40B4-BE49-F238E27FC236}">
                    <a16:creationId xmlns:a16="http://schemas.microsoft.com/office/drawing/2014/main" id="{A544655C-66FD-5E9F-ADB1-A1256C989F61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39" name="Google Shape;298;p26">
              <a:extLst>
                <a:ext uri="{FF2B5EF4-FFF2-40B4-BE49-F238E27FC236}">
                  <a16:creationId xmlns:a16="http://schemas.microsoft.com/office/drawing/2014/main" id="{B3035FCF-6428-5B27-194B-BDC8B67B870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99;p26">
              <a:extLst>
                <a:ext uri="{FF2B5EF4-FFF2-40B4-BE49-F238E27FC236}">
                  <a16:creationId xmlns:a16="http://schemas.microsoft.com/office/drawing/2014/main" id="{8A6B15B4-17EA-C29C-1245-D5D905747D3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294;p26">
            <a:extLst>
              <a:ext uri="{FF2B5EF4-FFF2-40B4-BE49-F238E27FC236}">
                <a16:creationId xmlns:a16="http://schemas.microsoft.com/office/drawing/2014/main" id="{793BA413-449B-4446-25E4-96E1D22FEF1B}"/>
              </a:ext>
            </a:extLst>
          </p:cNvPr>
          <p:cNvGrpSpPr/>
          <p:nvPr/>
        </p:nvGrpSpPr>
        <p:grpSpPr>
          <a:xfrm rot="16200000">
            <a:off x="7094052" y="1464659"/>
            <a:ext cx="1599000" cy="2224794"/>
            <a:chOff x="7118225" y="1524750"/>
            <a:chExt cx="1599000" cy="2224794"/>
          </a:xfrm>
        </p:grpSpPr>
        <p:grpSp>
          <p:nvGrpSpPr>
            <p:cNvPr id="44" name="Google Shape;295;p26">
              <a:extLst>
                <a:ext uri="{FF2B5EF4-FFF2-40B4-BE49-F238E27FC236}">
                  <a16:creationId xmlns:a16="http://schemas.microsoft.com/office/drawing/2014/main" id="{86BA6A39-1DF8-1A6C-4D81-D291AD0B5AEE}"/>
                </a:ext>
              </a:extLst>
            </p:cNvPr>
            <p:cNvGrpSpPr/>
            <p:nvPr/>
          </p:nvGrpSpPr>
          <p:grpSpPr>
            <a:xfrm>
              <a:off x="7118225" y="3265375"/>
              <a:ext cx="1599000" cy="484170"/>
              <a:chOff x="7118225" y="3265375"/>
              <a:chExt cx="1599000" cy="484170"/>
            </a:xfrm>
          </p:grpSpPr>
          <p:sp>
            <p:nvSpPr>
              <p:cNvPr id="47" name="Google Shape;296;p26">
                <a:extLst>
                  <a:ext uri="{FF2B5EF4-FFF2-40B4-BE49-F238E27FC236}">
                    <a16:creationId xmlns:a16="http://schemas.microsoft.com/office/drawing/2014/main" id="{E6DDC5CE-D33B-9045-20EE-416AB705F4A5}"/>
                  </a:ext>
                </a:extLst>
              </p:cNvPr>
              <p:cNvSpPr/>
              <p:nvPr/>
            </p:nvSpPr>
            <p:spPr>
              <a:xfrm>
                <a:off x="7118225" y="341774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" name="Google Shape;297;p26">
                <a:extLst>
                  <a:ext uri="{FF2B5EF4-FFF2-40B4-BE49-F238E27FC236}">
                    <a16:creationId xmlns:a16="http://schemas.microsoft.com/office/drawing/2014/main" id="{C78C1E82-791A-6575-6775-8A2BD2EE1A7E}"/>
                  </a:ext>
                </a:extLst>
              </p:cNvPr>
              <p:cNvSpPr/>
              <p:nvPr/>
            </p:nvSpPr>
            <p:spPr>
              <a:xfrm>
                <a:off x="7118225" y="3265375"/>
                <a:ext cx="1599000" cy="331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45" name="Google Shape;298;p26">
              <a:extLst>
                <a:ext uri="{FF2B5EF4-FFF2-40B4-BE49-F238E27FC236}">
                  <a16:creationId xmlns:a16="http://schemas.microsoft.com/office/drawing/2014/main" id="{33051DA1-4C4B-4EEB-5F19-EDA06059926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205301" y="2133675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299;p26">
              <a:extLst>
                <a:ext uri="{FF2B5EF4-FFF2-40B4-BE49-F238E27FC236}">
                  <a16:creationId xmlns:a16="http://schemas.microsoft.com/office/drawing/2014/main" id="{AA4DEF5E-82BB-66D1-36F3-86996FEBA06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205301" y="1524750"/>
              <a:ext cx="1383150" cy="13831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25529376"/>
      </p:ext>
    </p:extLst>
  </p:cSld>
  <p:clrMapOvr>
    <a:masterClrMapping/>
  </p:clrMapOvr>
  <p:transition spd="slow">
    <p:check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49A612BB-6FD4-BC6C-FE8B-80A42A3F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CA4366E-DA1E-3F6B-0AAE-1E2169D2D61B}"/>
              </a:ext>
            </a:extLst>
          </p:cNvPr>
          <p:cNvSpPr/>
          <p:nvPr/>
        </p:nvSpPr>
        <p:spPr>
          <a:xfrm>
            <a:off x="491417" y="2195842"/>
            <a:ext cx="2358933" cy="16090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608EB13-0B54-C1C5-E3A8-F737ECEAFC30}"/>
              </a:ext>
            </a:extLst>
          </p:cNvPr>
          <p:cNvSpPr/>
          <p:nvPr/>
        </p:nvSpPr>
        <p:spPr>
          <a:xfrm>
            <a:off x="491417" y="1623142"/>
            <a:ext cx="2358933" cy="572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b="1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01750DC-6E52-3941-97E6-79F3BF44F242}"/>
              </a:ext>
            </a:extLst>
          </p:cNvPr>
          <p:cNvSpPr/>
          <p:nvPr/>
        </p:nvSpPr>
        <p:spPr>
          <a:xfrm>
            <a:off x="3392534" y="2195842"/>
            <a:ext cx="2358933" cy="16090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477939-C41A-086A-6E52-77E3E14C5132}"/>
              </a:ext>
            </a:extLst>
          </p:cNvPr>
          <p:cNvSpPr/>
          <p:nvPr/>
        </p:nvSpPr>
        <p:spPr>
          <a:xfrm>
            <a:off x="3392533" y="1623142"/>
            <a:ext cx="2358933" cy="572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b="1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922B43-154D-3922-1A0F-68B8275833E6}"/>
              </a:ext>
            </a:extLst>
          </p:cNvPr>
          <p:cNvSpPr/>
          <p:nvPr/>
        </p:nvSpPr>
        <p:spPr>
          <a:xfrm>
            <a:off x="6293650" y="2195842"/>
            <a:ext cx="2358933" cy="16090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3F0680A-6422-86B2-B7D4-56DB5B828206}"/>
              </a:ext>
            </a:extLst>
          </p:cNvPr>
          <p:cNvSpPr/>
          <p:nvPr/>
        </p:nvSpPr>
        <p:spPr>
          <a:xfrm>
            <a:off x="6293649" y="1623142"/>
            <a:ext cx="2358933" cy="572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b="1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EF13CA-27A1-A5BA-75B2-50BDD00474BA}"/>
              </a:ext>
            </a:extLst>
          </p:cNvPr>
          <p:cNvSpPr txBox="1"/>
          <p:nvPr/>
        </p:nvSpPr>
        <p:spPr>
          <a:xfrm>
            <a:off x="491415" y="1709437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tx1"/>
                </a:solidFill>
                <a:latin typeface="Montserrat" pitchFamily="2" charset="0"/>
              </a:rPr>
              <a:t>Non-Anonymous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BCBF6E-964A-1A65-8059-3919325FCF40}"/>
              </a:ext>
            </a:extLst>
          </p:cNvPr>
          <p:cNvSpPr txBox="1"/>
          <p:nvPr/>
        </p:nvSpPr>
        <p:spPr>
          <a:xfrm>
            <a:off x="3392532" y="1712154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>
                <a:solidFill>
                  <a:schemeClr val="tx1"/>
                </a:solidFill>
                <a:latin typeface="Montserrat" pitchFamily="2" charset="0"/>
              </a:rPr>
              <a:t>Online</a:t>
            </a:r>
            <a:endParaRPr lang="en-SG" sz="2000" b="1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0F662B-7E7F-C609-C8E8-B59AEE86547F}"/>
              </a:ext>
            </a:extLst>
          </p:cNvPr>
          <p:cNvSpPr txBox="1"/>
          <p:nvPr/>
        </p:nvSpPr>
        <p:spPr>
          <a:xfrm>
            <a:off x="6293648" y="1709437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>
                <a:solidFill>
                  <a:schemeClr val="tx1"/>
                </a:solidFill>
                <a:latin typeface="Montserrat" pitchFamily="2" charset="0"/>
              </a:rPr>
              <a:t>Cloud-Based</a:t>
            </a:r>
            <a:endParaRPr lang="en-SG" sz="2000" b="1">
              <a:solidFill>
                <a:schemeClr val="tx1"/>
              </a:solidFill>
              <a:latin typeface="Montserrat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F56049-4223-83E2-9AB9-2D5E8D7AF039}"/>
              </a:ext>
            </a:extLst>
          </p:cNvPr>
          <p:cNvSpPr txBox="1"/>
          <p:nvPr/>
        </p:nvSpPr>
        <p:spPr>
          <a:xfrm>
            <a:off x="552133" y="2584873"/>
            <a:ext cx="2237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>
                <a:solidFill>
                  <a:schemeClr val="tx1"/>
                </a:solidFill>
                <a:latin typeface="Montserrat" pitchFamily="2" charset="0"/>
              </a:rPr>
              <a:t>Need reveal email or phone number to use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86282F-9D10-D068-CE45-32AB72F4B2FE}"/>
              </a:ext>
            </a:extLst>
          </p:cNvPr>
          <p:cNvSpPr txBox="1"/>
          <p:nvPr/>
        </p:nvSpPr>
        <p:spPr>
          <a:xfrm>
            <a:off x="3453250" y="2707984"/>
            <a:ext cx="2237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>
                <a:solidFill>
                  <a:schemeClr val="tx1"/>
                </a:solidFill>
                <a:latin typeface="Montserrat" pitchFamily="2" charset="0"/>
              </a:rPr>
              <a:t>Utilises Wi-Fi or cellular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83A8E3-1417-8844-155D-5CAEE5733AA9}"/>
              </a:ext>
            </a:extLst>
          </p:cNvPr>
          <p:cNvSpPr txBox="1"/>
          <p:nvPr/>
        </p:nvSpPr>
        <p:spPr>
          <a:xfrm>
            <a:off x="6350052" y="2707984"/>
            <a:ext cx="2237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>
                <a:solidFill>
                  <a:schemeClr val="tx1"/>
                </a:solidFill>
                <a:latin typeface="Montserrat" pitchFamily="2" charset="0"/>
              </a:rPr>
              <a:t>Data stored on remote servers</a:t>
            </a:r>
          </a:p>
        </p:txBody>
      </p:sp>
      <p:sp>
        <p:nvSpPr>
          <p:cNvPr id="3" name="Google Shape;358;p31">
            <a:extLst>
              <a:ext uri="{FF2B5EF4-FFF2-40B4-BE49-F238E27FC236}">
                <a16:creationId xmlns:a16="http://schemas.microsoft.com/office/drawing/2014/main" id="{7F4E21E7-3AB9-258B-E9B9-62AD0ABFA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76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SG" dirty="0"/>
              <a:t>Popular Chat Applications</a:t>
            </a:r>
            <a:br>
              <a:rPr lang="en-SG" dirty="0"/>
            </a:br>
            <a:r>
              <a:rPr lang="en-SG" dirty="0"/>
              <a:t>Problems</a:t>
            </a:r>
            <a:endParaRPr lang="en-SG" u="sng" dirty="0"/>
          </a:p>
        </p:txBody>
      </p:sp>
    </p:spTree>
    <p:extLst>
      <p:ext uri="{BB962C8B-B14F-4D97-AF65-F5344CB8AC3E}">
        <p14:creationId xmlns:p14="http://schemas.microsoft.com/office/powerpoint/2010/main" val="2543459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>
          <a:extLst>
            <a:ext uri="{FF2B5EF4-FFF2-40B4-BE49-F238E27FC236}">
              <a16:creationId xmlns:a16="http://schemas.microsoft.com/office/drawing/2014/main" id="{E822F39C-3D6E-61B3-42FA-392127B8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098BD5-6032-D69D-D612-A51F7DF699F1}"/>
              </a:ext>
            </a:extLst>
          </p:cNvPr>
          <p:cNvSpPr/>
          <p:nvPr/>
        </p:nvSpPr>
        <p:spPr>
          <a:xfrm>
            <a:off x="491417" y="158660"/>
            <a:ext cx="2358933" cy="572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b="1"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01C3D-5D7B-CDE3-9E7A-66C444426D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2230"/>
          <a:stretch/>
        </p:blipFill>
        <p:spPr>
          <a:xfrm>
            <a:off x="669045" y="1534885"/>
            <a:ext cx="3754468" cy="3122837"/>
          </a:xfrm>
          <a:prstGeom prst="rect">
            <a:avLst/>
          </a:prstGeom>
        </p:spPr>
      </p:pic>
      <p:sp>
        <p:nvSpPr>
          <p:cNvPr id="2" name="Google Shape;360;p31">
            <a:extLst>
              <a:ext uri="{FF2B5EF4-FFF2-40B4-BE49-F238E27FC236}">
                <a16:creationId xmlns:a16="http://schemas.microsoft.com/office/drawing/2014/main" id="{F1B937BE-B395-91B7-1B9A-DFBB95579279}"/>
              </a:ext>
            </a:extLst>
          </p:cNvPr>
          <p:cNvSpPr txBox="1">
            <a:spLocks/>
          </p:cNvSpPr>
          <p:nvPr/>
        </p:nvSpPr>
        <p:spPr>
          <a:xfrm>
            <a:off x="4572000" y="1534885"/>
            <a:ext cx="4000488" cy="312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New teaching method using anonymous chat service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Discovered that student participation increased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800" dirty="0"/>
              <a:t>People are less expressive when not anonymous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17E5C-38D9-6B5B-D407-748531AC1CC9}"/>
              </a:ext>
            </a:extLst>
          </p:cNvPr>
          <p:cNvSpPr txBox="1"/>
          <p:nvPr/>
        </p:nvSpPr>
        <p:spPr>
          <a:xfrm>
            <a:off x="491415" y="252105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tx1"/>
                </a:solidFill>
                <a:latin typeface="Montserrat" pitchFamily="2" charset="0"/>
              </a:rPr>
              <a:t>Non-Anonymous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F4091-E5C2-8E5C-B8BC-DC17DD5A03A0}"/>
              </a:ext>
            </a:extLst>
          </p:cNvPr>
          <p:cNvSpPr txBox="1"/>
          <p:nvPr/>
        </p:nvSpPr>
        <p:spPr>
          <a:xfrm>
            <a:off x="3392532" y="254822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accent6">
                    <a:lumMod val="50000"/>
                  </a:schemeClr>
                </a:solidFill>
                <a:latin typeface="Montserrat" pitchFamily="2" charset="0"/>
              </a:rPr>
              <a:t>Online</a:t>
            </a:r>
            <a:endParaRPr lang="en-SG" sz="2000" b="1" dirty="0">
              <a:solidFill>
                <a:schemeClr val="accent6">
                  <a:lumMod val="50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EE9B3-A814-82CC-6121-FC1D15B1685C}"/>
              </a:ext>
            </a:extLst>
          </p:cNvPr>
          <p:cNvSpPr txBox="1"/>
          <p:nvPr/>
        </p:nvSpPr>
        <p:spPr>
          <a:xfrm>
            <a:off x="6293648" y="252105"/>
            <a:ext cx="23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dirty="0">
                <a:solidFill>
                  <a:schemeClr val="accent6">
                    <a:lumMod val="50000"/>
                  </a:schemeClr>
                </a:solidFill>
                <a:latin typeface="Montserrat" pitchFamily="2" charset="0"/>
              </a:rPr>
              <a:t>Cloud-Based</a:t>
            </a:r>
            <a:endParaRPr lang="en-SG" sz="2000" b="1" dirty="0">
              <a:solidFill>
                <a:schemeClr val="accent6">
                  <a:lumMod val="5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38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esign Inspiration Company Profile by Slidesgo">
  <a:themeElements>
    <a:clrScheme name="Simple Light">
      <a:dk1>
        <a:srgbClr val="FFFFFF"/>
      </a:dk1>
      <a:lt1>
        <a:srgbClr val="1C1C1F"/>
      </a:lt1>
      <a:dk2>
        <a:srgbClr val="65C3E6"/>
      </a:dk2>
      <a:lt2>
        <a:srgbClr val="DD43AE"/>
      </a:lt2>
      <a:accent1>
        <a:srgbClr val="5C52A3"/>
      </a:accent1>
      <a:accent2>
        <a:srgbClr val="FFC863"/>
      </a:accent2>
      <a:accent3>
        <a:srgbClr val="F7CAD3"/>
      </a:accent3>
      <a:accent4>
        <a:srgbClr val="E6D4B1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608</Words>
  <Application>Microsoft Office PowerPoint</Application>
  <PresentationFormat>On-screen Show (16:9)</PresentationFormat>
  <Paragraphs>165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Raleway</vt:lpstr>
      <vt:lpstr>DM Sans</vt:lpstr>
      <vt:lpstr>Arial Black</vt:lpstr>
      <vt:lpstr>Open Sans</vt:lpstr>
      <vt:lpstr>Arial</vt:lpstr>
      <vt:lpstr>Montserrat ExtraBold</vt:lpstr>
      <vt:lpstr>Montserrat</vt:lpstr>
      <vt:lpstr>Montserrat Medium</vt:lpstr>
      <vt:lpstr>Design Inspiration Company Profile by Slidesgo</vt:lpstr>
      <vt:lpstr>ChatAlone Offline Anonymous Messaging Application for Enhanced Privacy and Open Communication</vt:lpstr>
      <vt:lpstr>PowerPoint Presentation</vt:lpstr>
      <vt:lpstr>PowerPoint Presentation</vt:lpstr>
      <vt:lpstr>What is ChatAlone?</vt:lpstr>
      <vt:lpstr>ChatAlone Development</vt:lpstr>
      <vt:lpstr>ChatAlone Architecture</vt:lpstr>
      <vt:lpstr>PowerPoint Presentation</vt:lpstr>
      <vt:lpstr>Popular Chat Applications Problems</vt:lpstr>
      <vt:lpstr>PowerPoint Presentation</vt:lpstr>
      <vt:lpstr>PowerPoint Presentation</vt:lpstr>
      <vt:lpstr>PowerPoint Presentation</vt:lpstr>
      <vt:lpstr>Existing Solutions</vt:lpstr>
      <vt:lpstr>Existing Solutions Limitations</vt:lpstr>
      <vt:lpstr>Existing Solutions Limitations</vt:lpstr>
      <vt:lpstr>Existing Solutions Limitations</vt:lpstr>
      <vt:lpstr>Existing Solutions Limitations</vt:lpstr>
      <vt:lpstr>ChatAlone Requirements</vt:lpstr>
      <vt:lpstr>PowerPoint Presentation</vt:lpstr>
      <vt:lpstr>Theme</vt:lpstr>
      <vt:lpstr>Multi-language Support</vt:lpstr>
      <vt:lpstr>Chat Types</vt:lpstr>
      <vt:lpstr>Text Messages</vt:lpstr>
      <vt:lpstr>Images</vt:lpstr>
      <vt:lpstr>Offensive Content Filter</vt:lpstr>
      <vt:lpstr>Multiplayer Games</vt:lpstr>
      <vt:lpstr>View Old Chats</vt:lpstr>
      <vt:lpstr>PowerPoint Presentation</vt:lpstr>
      <vt:lpstr>PowerPoint Presentation</vt:lpstr>
      <vt:lpstr>Popular Chat Applications vs ChatAlone</vt:lpstr>
      <vt:lpstr>Existing Bluetooth Chat Applications vs ChatAlone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chatalone 单聊 • தனிரட்டை</dc:title>
  <dc:creator>RY</dc:creator>
  <cp:lastModifiedBy>#LIN RUN YU#</cp:lastModifiedBy>
  <cp:revision>2</cp:revision>
  <dcterms:modified xsi:type="dcterms:W3CDTF">2024-12-06T01:43:50Z</dcterms:modified>
</cp:coreProperties>
</file>